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6AC89FF-DEC0-47A6-B67D-F2BFDCD9437B}" type="datetimeFigureOut">
              <a:rPr lang="en-US" smtClean="0"/>
              <a:pPr/>
              <a:t>5/3/2025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C3CB4FB-31D3-4AE4-98B5-B74330ED1FA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752601"/>
            <a:ext cx="8610600" cy="182976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TRAINING: DRESS CODE, BLUEPRINT AND MARKING FORMAT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DATE: 3/5/25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5334000" cy="93714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4400" dirty="0">
                <a:solidFill>
                  <a:srgbClr val="C00000"/>
                </a:solidFill>
                <a:latin typeface="Arial Black" pitchFamily="34" charset="0"/>
              </a:rPr>
              <a:t>THE DRESS CODE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1447800"/>
            <a:ext cx="7772400" cy="510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/>
            <a:r>
              <a:rPr lang="en-IN" sz="2400" b="1" dirty="0">
                <a:solidFill>
                  <a:schemeClr val="tx1"/>
                </a:solidFill>
              </a:rPr>
              <a:t>Not </a:t>
            </a:r>
            <a:r>
              <a:rPr lang="en-IN" sz="2400" b="1" dirty="0" smtClean="0">
                <a:solidFill>
                  <a:schemeClr val="tx1"/>
                </a:solidFill>
              </a:rPr>
              <a:t>Allowed</a:t>
            </a:r>
            <a:r>
              <a:rPr lang="en-IN" sz="2400" b="1" dirty="0">
                <a:solidFill>
                  <a:schemeClr val="tx1"/>
                </a:solidFill>
              </a:rPr>
              <a:t>: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sz="2400" b="1" dirty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>
                <a:solidFill>
                  <a:schemeClr val="tx1"/>
                </a:solidFill>
              </a:rPr>
              <a:t>F</a:t>
            </a:r>
            <a:r>
              <a:rPr lang="en-IN" sz="2000" b="1" dirty="0" smtClean="0">
                <a:solidFill>
                  <a:schemeClr val="tx1"/>
                </a:solidFill>
              </a:rPr>
              <a:t>lared palazzo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Skin tight narrow trousers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Short length shirts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Open </a:t>
            </a:r>
            <a:r>
              <a:rPr lang="en-IN" sz="2000" b="1" dirty="0" err="1" smtClean="0">
                <a:solidFill>
                  <a:schemeClr val="tx1"/>
                </a:solidFill>
              </a:rPr>
              <a:t>Pallu</a:t>
            </a:r>
            <a:r>
              <a:rPr lang="en-IN" sz="2000" b="1" dirty="0" smtClean="0">
                <a:solidFill>
                  <a:schemeClr val="tx1"/>
                </a:solidFill>
              </a:rPr>
              <a:t> of </a:t>
            </a:r>
            <a:r>
              <a:rPr lang="en-IN" sz="2000" b="1" dirty="0" err="1" smtClean="0">
                <a:solidFill>
                  <a:schemeClr val="tx1"/>
                </a:solidFill>
              </a:rPr>
              <a:t>Saree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Casual Tops/ T-shirts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Sleeveless </a:t>
            </a:r>
            <a:r>
              <a:rPr lang="en-IN" sz="2000" b="1" dirty="0" err="1" smtClean="0">
                <a:solidFill>
                  <a:schemeClr val="tx1"/>
                </a:solidFill>
              </a:rPr>
              <a:t>kurta</a:t>
            </a:r>
            <a:r>
              <a:rPr lang="en-IN" sz="2000" b="1" dirty="0" smtClean="0">
                <a:solidFill>
                  <a:schemeClr val="tx1"/>
                </a:solidFill>
              </a:rPr>
              <a:t>/shirt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Open slippers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Long dangling earrings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Tingling Anklets/Bangles/</a:t>
            </a:r>
            <a:r>
              <a:rPr lang="en-IN" sz="2000" b="1" dirty="0" err="1" smtClean="0">
                <a:solidFill>
                  <a:schemeClr val="tx1"/>
                </a:solidFill>
              </a:rPr>
              <a:t>Dupatta</a:t>
            </a:r>
            <a:r>
              <a:rPr lang="en-IN" sz="2000" b="1" dirty="0" smtClean="0">
                <a:solidFill>
                  <a:schemeClr val="tx1"/>
                </a:solidFill>
              </a:rPr>
              <a:t>/Stoles/ </a:t>
            </a:r>
            <a:r>
              <a:rPr lang="en-IN" sz="2000" b="1" dirty="0" err="1" smtClean="0">
                <a:solidFill>
                  <a:schemeClr val="tx1"/>
                </a:solidFill>
              </a:rPr>
              <a:t>Scarfs</a:t>
            </a:r>
            <a:endParaRPr lang="en-IN" sz="2000" b="1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Long nails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Long open hairs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IN" sz="2000" b="1" dirty="0" smtClean="0">
                <a:solidFill>
                  <a:schemeClr val="tx1"/>
                </a:solidFill>
              </a:rPr>
              <a:t>Mixing Indian and Western wear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75225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BLUEPRINT</a:t>
            </a:r>
            <a:endParaRPr lang="en-GB" dirty="0"/>
          </a:p>
        </p:txBody>
      </p:sp>
      <p:pic>
        <p:nvPicPr>
          <p:cNvPr id="1025" name="Picture 1" descr="C:\Users\windows 10\Pictures\Screenshots\Screenshot (509).png"/>
          <p:cNvPicPr>
            <a:picLocks noChangeAspect="1" noChangeArrowheads="1"/>
          </p:cNvPicPr>
          <p:nvPr/>
        </p:nvPicPr>
        <p:blipFill>
          <a:blip r:embed="rId2"/>
          <a:srcRect l="18375" t="33333" r="19546" b="18750"/>
          <a:stretch>
            <a:fillRect/>
          </a:stretch>
        </p:blipFill>
        <p:spPr bwMode="auto">
          <a:xfrm>
            <a:off x="159026" y="2133600"/>
            <a:ext cx="8832574" cy="38330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r>
              <a:rPr lang="en-US" dirty="0" smtClean="0"/>
              <a:t>EXAMPLE:</a:t>
            </a:r>
            <a:endParaRPr lang="en-GB" dirty="0"/>
          </a:p>
        </p:txBody>
      </p:sp>
      <p:pic>
        <p:nvPicPr>
          <p:cNvPr id="1026" name="Picture 2" descr="C:\Users\windows 10\Pictures\Screenshots\Screenshot (511).png"/>
          <p:cNvPicPr>
            <a:picLocks noChangeAspect="1" noChangeArrowheads="1"/>
          </p:cNvPicPr>
          <p:nvPr/>
        </p:nvPicPr>
        <p:blipFill>
          <a:blip r:embed="rId2"/>
          <a:srcRect l="17789" t="29167" r="18375" b="13542"/>
          <a:stretch>
            <a:fillRect/>
          </a:stretch>
        </p:blipFill>
        <p:spPr bwMode="auto">
          <a:xfrm>
            <a:off x="234142" y="1981200"/>
            <a:ext cx="8758843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/>
          <a:lstStyle/>
          <a:p>
            <a:r>
              <a:rPr lang="en-US" dirty="0" smtClean="0"/>
              <a:t>MARKING FORMAT</a:t>
            </a:r>
            <a:endParaRPr lang="en-GB" dirty="0"/>
          </a:p>
        </p:txBody>
      </p:sp>
      <p:pic>
        <p:nvPicPr>
          <p:cNvPr id="17410" name="Picture 2" descr="C:\Users\windows 10\Downloads\WhatsApp Image 2023-05-23 at 09.09.55 (1).jpeg"/>
          <p:cNvPicPr>
            <a:picLocks noChangeAspect="1" noChangeArrowheads="1"/>
          </p:cNvPicPr>
          <p:nvPr/>
        </p:nvPicPr>
        <p:blipFill>
          <a:blip r:embed="rId2"/>
          <a:srcRect b="7719"/>
          <a:stretch>
            <a:fillRect/>
          </a:stretch>
        </p:blipFill>
        <p:spPr bwMode="auto">
          <a:xfrm>
            <a:off x="457200" y="1219200"/>
            <a:ext cx="8204859" cy="54656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STUDENT LED PMI</a:t>
            </a:r>
            <a:endParaRPr lang="en-GB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8610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MOTIVE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GRADES 3 AND ABOVE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GOAL SETTING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TO BE DISCUSSED DURING CLASS MENTOR’S LAST PERIOD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GOALS TO BE RECORDED IN THE ANECDOTAL BOOK</a:t>
            </a:r>
          </a:p>
          <a:p>
            <a:pPr>
              <a:buFont typeface="Arial" pitchFamily="34" charset="0"/>
              <a:buChar char="•"/>
            </a:pP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</TotalTime>
  <Words>88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TRAINING: DRESS CODE, BLUEPRINT AND MARKING FORMAT</vt:lpstr>
      <vt:lpstr>THE DRESS CODE</vt:lpstr>
      <vt:lpstr>UNDERSTANDING BLUEPRINT</vt:lpstr>
      <vt:lpstr>EXAMPLE:</vt:lpstr>
      <vt:lpstr>MARKING FORMAT</vt:lpstr>
      <vt:lpstr>STUDENT LED PMI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10</dc:creator>
  <cp:lastModifiedBy>windows 10</cp:lastModifiedBy>
  <cp:revision>11</cp:revision>
  <dcterms:created xsi:type="dcterms:W3CDTF">2025-05-01T03:19:11Z</dcterms:created>
  <dcterms:modified xsi:type="dcterms:W3CDTF">2025-05-03T02:57:56Z</dcterms:modified>
</cp:coreProperties>
</file>