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74" r:id="rId3"/>
    <p:sldId id="275" r:id="rId4"/>
    <p:sldId id="276" r:id="rId5"/>
    <p:sldId id="277" r:id="rId6"/>
    <p:sldId id="278" r:id="rId7"/>
    <p:sldId id="259" r:id="rId8"/>
    <p:sldId id="279" r:id="rId9"/>
    <p:sldId id="273" r:id="rId10"/>
    <p:sldId id="268" r:id="rId11"/>
    <p:sldId id="263" r:id="rId12"/>
    <p:sldId id="265" r:id="rId13"/>
    <p:sldId id="257" r:id="rId14"/>
    <p:sldId id="258" r:id="rId15"/>
    <p:sldId id="264" r:id="rId16"/>
    <p:sldId id="261" r:id="rId17"/>
    <p:sldId id="260" r:id="rId18"/>
    <p:sldId id="269" r:id="rId19"/>
    <p:sldId id="270" r:id="rId20"/>
    <p:sldId id="271" r:id="rId21"/>
    <p:sldId id="27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30F02-9036-4E3F-A850-56370F8443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A21ECE75-C591-4126-9A6D-776E42A9BC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3221D3CB-1449-42BC-8A6C-EE2C1156F0D4}"/>
              </a:ext>
            </a:extLst>
          </p:cNvPr>
          <p:cNvSpPr>
            <a:spLocks noGrp="1"/>
          </p:cNvSpPr>
          <p:nvPr>
            <p:ph type="dt" sz="half" idx="10"/>
          </p:nvPr>
        </p:nvSpPr>
        <p:spPr/>
        <p:txBody>
          <a:bodyPr/>
          <a:lstStyle/>
          <a:p>
            <a:fld id="{11B9AB6F-8022-488D-B46C-5D5B481AEAE7}" type="datetimeFigureOut">
              <a:rPr lang="en-IN" smtClean="0"/>
              <a:t>29-06-2020</a:t>
            </a:fld>
            <a:endParaRPr lang="en-IN"/>
          </a:p>
        </p:txBody>
      </p:sp>
      <p:sp>
        <p:nvSpPr>
          <p:cNvPr id="5" name="Footer Placeholder 4">
            <a:extLst>
              <a:ext uri="{FF2B5EF4-FFF2-40B4-BE49-F238E27FC236}">
                <a16:creationId xmlns:a16="http://schemas.microsoft.com/office/drawing/2014/main" id="{BFADD11F-A155-42EE-890E-01E5436FF83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CC02ED8-E849-448F-A8AC-F1A690B62070}"/>
              </a:ext>
            </a:extLst>
          </p:cNvPr>
          <p:cNvSpPr>
            <a:spLocks noGrp="1"/>
          </p:cNvSpPr>
          <p:nvPr>
            <p:ph type="sldNum" sz="quarter" idx="12"/>
          </p:nvPr>
        </p:nvSpPr>
        <p:spPr/>
        <p:txBody>
          <a:bodyPr/>
          <a:lstStyle/>
          <a:p>
            <a:fld id="{DCFB6732-1BBA-46C7-B2FD-50E0272A7D0D}" type="slidenum">
              <a:rPr lang="en-IN" smtClean="0"/>
              <a:t>‹#›</a:t>
            </a:fld>
            <a:endParaRPr lang="en-IN"/>
          </a:p>
        </p:txBody>
      </p:sp>
    </p:spTree>
    <p:extLst>
      <p:ext uri="{BB962C8B-B14F-4D97-AF65-F5344CB8AC3E}">
        <p14:creationId xmlns:p14="http://schemas.microsoft.com/office/powerpoint/2010/main" val="3465889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E84F3-CEE4-4C1B-95C4-83934FA22991}"/>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AE2C812-4C82-4911-95F0-E67703A3E9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6A9DD15-D02C-450B-B912-4478D1957836}"/>
              </a:ext>
            </a:extLst>
          </p:cNvPr>
          <p:cNvSpPr>
            <a:spLocks noGrp="1"/>
          </p:cNvSpPr>
          <p:nvPr>
            <p:ph type="dt" sz="half" idx="10"/>
          </p:nvPr>
        </p:nvSpPr>
        <p:spPr/>
        <p:txBody>
          <a:bodyPr/>
          <a:lstStyle/>
          <a:p>
            <a:fld id="{11B9AB6F-8022-488D-B46C-5D5B481AEAE7}" type="datetimeFigureOut">
              <a:rPr lang="en-IN" smtClean="0"/>
              <a:t>29-06-2020</a:t>
            </a:fld>
            <a:endParaRPr lang="en-IN"/>
          </a:p>
        </p:txBody>
      </p:sp>
      <p:sp>
        <p:nvSpPr>
          <p:cNvPr id="5" name="Footer Placeholder 4">
            <a:extLst>
              <a:ext uri="{FF2B5EF4-FFF2-40B4-BE49-F238E27FC236}">
                <a16:creationId xmlns:a16="http://schemas.microsoft.com/office/drawing/2014/main" id="{9BB2380D-6E82-43CF-8ED9-F13E3DFE262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2F43373-FB70-4A57-A293-1DFECE425625}"/>
              </a:ext>
            </a:extLst>
          </p:cNvPr>
          <p:cNvSpPr>
            <a:spLocks noGrp="1"/>
          </p:cNvSpPr>
          <p:nvPr>
            <p:ph type="sldNum" sz="quarter" idx="12"/>
          </p:nvPr>
        </p:nvSpPr>
        <p:spPr/>
        <p:txBody>
          <a:bodyPr/>
          <a:lstStyle/>
          <a:p>
            <a:fld id="{DCFB6732-1BBA-46C7-B2FD-50E0272A7D0D}" type="slidenum">
              <a:rPr lang="en-IN" smtClean="0"/>
              <a:t>‹#›</a:t>
            </a:fld>
            <a:endParaRPr lang="en-IN"/>
          </a:p>
        </p:txBody>
      </p:sp>
    </p:spTree>
    <p:extLst>
      <p:ext uri="{BB962C8B-B14F-4D97-AF65-F5344CB8AC3E}">
        <p14:creationId xmlns:p14="http://schemas.microsoft.com/office/powerpoint/2010/main" val="1016632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F2C03E-E4E1-4688-97CF-BC4EFA6FBCA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E00B81A-DECE-42B4-AC35-3BBE6313D9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BAA3914-B5C0-41D7-816C-138942A2F4B8}"/>
              </a:ext>
            </a:extLst>
          </p:cNvPr>
          <p:cNvSpPr>
            <a:spLocks noGrp="1"/>
          </p:cNvSpPr>
          <p:nvPr>
            <p:ph type="dt" sz="half" idx="10"/>
          </p:nvPr>
        </p:nvSpPr>
        <p:spPr/>
        <p:txBody>
          <a:bodyPr/>
          <a:lstStyle/>
          <a:p>
            <a:fld id="{11B9AB6F-8022-488D-B46C-5D5B481AEAE7}" type="datetimeFigureOut">
              <a:rPr lang="en-IN" smtClean="0"/>
              <a:t>29-06-2020</a:t>
            </a:fld>
            <a:endParaRPr lang="en-IN"/>
          </a:p>
        </p:txBody>
      </p:sp>
      <p:sp>
        <p:nvSpPr>
          <p:cNvPr id="5" name="Footer Placeholder 4">
            <a:extLst>
              <a:ext uri="{FF2B5EF4-FFF2-40B4-BE49-F238E27FC236}">
                <a16:creationId xmlns:a16="http://schemas.microsoft.com/office/drawing/2014/main" id="{9E35BE7E-C3A2-42C8-ADE4-4E4FD12ECA4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CCC484A-5278-4CD5-9D58-BCEFB1E1F6A3}"/>
              </a:ext>
            </a:extLst>
          </p:cNvPr>
          <p:cNvSpPr>
            <a:spLocks noGrp="1"/>
          </p:cNvSpPr>
          <p:nvPr>
            <p:ph type="sldNum" sz="quarter" idx="12"/>
          </p:nvPr>
        </p:nvSpPr>
        <p:spPr/>
        <p:txBody>
          <a:bodyPr/>
          <a:lstStyle/>
          <a:p>
            <a:fld id="{DCFB6732-1BBA-46C7-B2FD-50E0272A7D0D}" type="slidenum">
              <a:rPr lang="en-IN" smtClean="0"/>
              <a:t>‹#›</a:t>
            </a:fld>
            <a:endParaRPr lang="en-IN"/>
          </a:p>
        </p:txBody>
      </p:sp>
    </p:spTree>
    <p:extLst>
      <p:ext uri="{BB962C8B-B14F-4D97-AF65-F5344CB8AC3E}">
        <p14:creationId xmlns:p14="http://schemas.microsoft.com/office/powerpoint/2010/main" val="3662285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67787-A251-4E0E-9C7C-09AC08326F9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C6FC29A-B263-4168-9926-F07090E7AF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7543BBF-069A-4611-823B-2874128E611C}"/>
              </a:ext>
            </a:extLst>
          </p:cNvPr>
          <p:cNvSpPr>
            <a:spLocks noGrp="1"/>
          </p:cNvSpPr>
          <p:nvPr>
            <p:ph type="dt" sz="half" idx="10"/>
          </p:nvPr>
        </p:nvSpPr>
        <p:spPr/>
        <p:txBody>
          <a:bodyPr/>
          <a:lstStyle/>
          <a:p>
            <a:fld id="{11B9AB6F-8022-488D-B46C-5D5B481AEAE7}" type="datetimeFigureOut">
              <a:rPr lang="en-IN" smtClean="0"/>
              <a:t>29-06-2020</a:t>
            </a:fld>
            <a:endParaRPr lang="en-IN"/>
          </a:p>
        </p:txBody>
      </p:sp>
      <p:sp>
        <p:nvSpPr>
          <p:cNvPr id="5" name="Footer Placeholder 4">
            <a:extLst>
              <a:ext uri="{FF2B5EF4-FFF2-40B4-BE49-F238E27FC236}">
                <a16:creationId xmlns:a16="http://schemas.microsoft.com/office/drawing/2014/main" id="{50FC5662-9220-44B3-8126-AF1C5B8D245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32AE295-9A47-400B-AA8F-1BC74F98C550}"/>
              </a:ext>
            </a:extLst>
          </p:cNvPr>
          <p:cNvSpPr>
            <a:spLocks noGrp="1"/>
          </p:cNvSpPr>
          <p:nvPr>
            <p:ph type="sldNum" sz="quarter" idx="12"/>
          </p:nvPr>
        </p:nvSpPr>
        <p:spPr/>
        <p:txBody>
          <a:bodyPr/>
          <a:lstStyle/>
          <a:p>
            <a:fld id="{DCFB6732-1BBA-46C7-B2FD-50E0272A7D0D}" type="slidenum">
              <a:rPr lang="en-IN" smtClean="0"/>
              <a:t>‹#›</a:t>
            </a:fld>
            <a:endParaRPr lang="en-IN"/>
          </a:p>
        </p:txBody>
      </p:sp>
    </p:spTree>
    <p:extLst>
      <p:ext uri="{BB962C8B-B14F-4D97-AF65-F5344CB8AC3E}">
        <p14:creationId xmlns:p14="http://schemas.microsoft.com/office/powerpoint/2010/main" val="1569412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43D66-1998-43D7-BEEF-098376A6BD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09270394-691F-4EB3-B6B5-9E3DCD9B2A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67FBAF-2FB6-4728-AD5B-93818CF6D593}"/>
              </a:ext>
            </a:extLst>
          </p:cNvPr>
          <p:cNvSpPr>
            <a:spLocks noGrp="1"/>
          </p:cNvSpPr>
          <p:nvPr>
            <p:ph type="dt" sz="half" idx="10"/>
          </p:nvPr>
        </p:nvSpPr>
        <p:spPr/>
        <p:txBody>
          <a:bodyPr/>
          <a:lstStyle/>
          <a:p>
            <a:fld id="{11B9AB6F-8022-488D-B46C-5D5B481AEAE7}" type="datetimeFigureOut">
              <a:rPr lang="en-IN" smtClean="0"/>
              <a:t>29-06-2020</a:t>
            </a:fld>
            <a:endParaRPr lang="en-IN"/>
          </a:p>
        </p:txBody>
      </p:sp>
      <p:sp>
        <p:nvSpPr>
          <p:cNvPr id="5" name="Footer Placeholder 4">
            <a:extLst>
              <a:ext uri="{FF2B5EF4-FFF2-40B4-BE49-F238E27FC236}">
                <a16:creationId xmlns:a16="http://schemas.microsoft.com/office/drawing/2014/main" id="{3C0F48CB-0732-4EF6-98FA-93E37969F4B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246C848-8887-46E8-94BB-2EAE176C28F1}"/>
              </a:ext>
            </a:extLst>
          </p:cNvPr>
          <p:cNvSpPr>
            <a:spLocks noGrp="1"/>
          </p:cNvSpPr>
          <p:nvPr>
            <p:ph type="sldNum" sz="quarter" idx="12"/>
          </p:nvPr>
        </p:nvSpPr>
        <p:spPr/>
        <p:txBody>
          <a:bodyPr/>
          <a:lstStyle/>
          <a:p>
            <a:fld id="{DCFB6732-1BBA-46C7-B2FD-50E0272A7D0D}" type="slidenum">
              <a:rPr lang="en-IN" smtClean="0"/>
              <a:t>‹#›</a:t>
            </a:fld>
            <a:endParaRPr lang="en-IN"/>
          </a:p>
        </p:txBody>
      </p:sp>
    </p:spTree>
    <p:extLst>
      <p:ext uri="{BB962C8B-B14F-4D97-AF65-F5344CB8AC3E}">
        <p14:creationId xmlns:p14="http://schemas.microsoft.com/office/powerpoint/2010/main" val="3832165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8D75E-B65F-4FD5-9656-2F3294C5C1A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DA2467F-1297-4021-8984-F959EADBB9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EA8800D0-0794-4DF4-87B8-2E951FFE85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4E675F9-3707-42E9-80CB-F3F5124A52B8}"/>
              </a:ext>
            </a:extLst>
          </p:cNvPr>
          <p:cNvSpPr>
            <a:spLocks noGrp="1"/>
          </p:cNvSpPr>
          <p:nvPr>
            <p:ph type="dt" sz="half" idx="10"/>
          </p:nvPr>
        </p:nvSpPr>
        <p:spPr/>
        <p:txBody>
          <a:bodyPr/>
          <a:lstStyle/>
          <a:p>
            <a:fld id="{11B9AB6F-8022-488D-B46C-5D5B481AEAE7}" type="datetimeFigureOut">
              <a:rPr lang="en-IN" smtClean="0"/>
              <a:t>29-06-2020</a:t>
            </a:fld>
            <a:endParaRPr lang="en-IN"/>
          </a:p>
        </p:txBody>
      </p:sp>
      <p:sp>
        <p:nvSpPr>
          <p:cNvPr id="6" name="Footer Placeholder 5">
            <a:extLst>
              <a:ext uri="{FF2B5EF4-FFF2-40B4-BE49-F238E27FC236}">
                <a16:creationId xmlns:a16="http://schemas.microsoft.com/office/drawing/2014/main" id="{AF783065-36DD-41A0-945D-7FA7BAD9941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5242643-15B4-4C00-AF53-B61257B4F11A}"/>
              </a:ext>
            </a:extLst>
          </p:cNvPr>
          <p:cNvSpPr>
            <a:spLocks noGrp="1"/>
          </p:cNvSpPr>
          <p:nvPr>
            <p:ph type="sldNum" sz="quarter" idx="12"/>
          </p:nvPr>
        </p:nvSpPr>
        <p:spPr/>
        <p:txBody>
          <a:bodyPr/>
          <a:lstStyle/>
          <a:p>
            <a:fld id="{DCFB6732-1BBA-46C7-B2FD-50E0272A7D0D}" type="slidenum">
              <a:rPr lang="en-IN" smtClean="0"/>
              <a:t>‹#›</a:t>
            </a:fld>
            <a:endParaRPr lang="en-IN"/>
          </a:p>
        </p:txBody>
      </p:sp>
    </p:spTree>
    <p:extLst>
      <p:ext uri="{BB962C8B-B14F-4D97-AF65-F5344CB8AC3E}">
        <p14:creationId xmlns:p14="http://schemas.microsoft.com/office/powerpoint/2010/main" val="39427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23FB5-E09D-4676-AC37-86BC50DE91FC}"/>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CC6C2B3-6950-4E07-8AA6-1E771956DB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94FEAF-A7AB-4D2B-ACD3-F05050F558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18652338-E776-4ECF-BAFF-7B7E01A10C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854DD6-142F-43AF-8D28-A645A1D581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F0B68C4-99E9-47CD-B658-38AA1E39A422}"/>
              </a:ext>
            </a:extLst>
          </p:cNvPr>
          <p:cNvSpPr>
            <a:spLocks noGrp="1"/>
          </p:cNvSpPr>
          <p:nvPr>
            <p:ph type="dt" sz="half" idx="10"/>
          </p:nvPr>
        </p:nvSpPr>
        <p:spPr/>
        <p:txBody>
          <a:bodyPr/>
          <a:lstStyle/>
          <a:p>
            <a:fld id="{11B9AB6F-8022-488D-B46C-5D5B481AEAE7}" type="datetimeFigureOut">
              <a:rPr lang="en-IN" smtClean="0"/>
              <a:t>29-06-2020</a:t>
            </a:fld>
            <a:endParaRPr lang="en-IN"/>
          </a:p>
        </p:txBody>
      </p:sp>
      <p:sp>
        <p:nvSpPr>
          <p:cNvPr id="8" name="Footer Placeholder 7">
            <a:extLst>
              <a:ext uri="{FF2B5EF4-FFF2-40B4-BE49-F238E27FC236}">
                <a16:creationId xmlns:a16="http://schemas.microsoft.com/office/drawing/2014/main" id="{D612787A-D29A-495F-8E49-80580B61D4C5}"/>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5DA21172-A1BD-44C7-A2F0-330012BE7313}"/>
              </a:ext>
            </a:extLst>
          </p:cNvPr>
          <p:cNvSpPr>
            <a:spLocks noGrp="1"/>
          </p:cNvSpPr>
          <p:nvPr>
            <p:ph type="sldNum" sz="quarter" idx="12"/>
          </p:nvPr>
        </p:nvSpPr>
        <p:spPr/>
        <p:txBody>
          <a:bodyPr/>
          <a:lstStyle/>
          <a:p>
            <a:fld id="{DCFB6732-1BBA-46C7-B2FD-50E0272A7D0D}" type="slidenum">
              <a:rPr lang="en-IN" smtClean="0"/>
              <a:t>‹#›</a:t>
            </a:fld>
            <a:endParaRPr lang="en-IN"/>
          </a:p>
        </p:txBody>
      </p:sp>
    </p:spTree>
    <p:extLst>
      <p:ext uri="{BB962C8B-B14F-4D97-AF65-F5344CB8AC3E}">
        <p14:creationId xmlns:p14="http://schemas.microsoft.com/office/powerpoint/2010/main" val="2966135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3F4D9-DBCC-4BDF-96EB-D97ED303F719}"/>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24107009-171A-4445-80FF-6F1D6FCC4DAE}"/>
              </a:ext>
            </a:extLst>
          </p:cNvPr>
          <p:cNvSpPr>
            <a:spLocks noGrp="1"/>
          </p:cNvSpPr>
          <p:nvPr>
            <p:ph type="dt" sz="half" idx="10"/>
          </p:nvPr>
        </p:nvSpPr>
        <p:spPr/>
        <p:txBody>
          <a:bodyPr/>
          <a:lstStyle/>
          <a:p>
            <a:fld id="{11B9AB6F-8022-488D-B46C-5D5B481AEAE7}" type="datetimeFigureOut">
              <a:rPr lang="en-IN" smtClean="0"/>
              <a:t>29-06-2020</a:t>
            </a:fld>
            <a:endParaRPr lang="en-IN"/>
          </a:p>
        </p:txBody>
      </p:sp>
      <p:sp>
        <p:nvSpPr>
          <p:cNvPr id="4" name="Footer Placeholder 3">
            <a:extLst>
              <a:ext uri="{FF2B5EF4-FFF2-40B4-BE49-F238E27FC236}">
                <a16:creationId xmlns:a16="http://schemas.microsoft.com/office/drawing/2014/main" id="{386EB960-25E3-438F-8F3C-32B9701AFB78}"/>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6DBA8A00-F427-4687-8F54-EF2C26069385}"/>
              </a:ext>
            </a:extLst>
          </p:cNvPr>
          <p:cNvSpPr>
            <a:spLocks noGrp="1"/>
          </p:cNvSpPr>
          <p:nvPr>
            <p:ph type="sldNum" sz="quarter" idx="12"/>
          </p:nvPr>
        </p:nvSpPr>
        <p:spPr/>
        <p:txBody>
          <a:bodyPr/>
          <a:lstStyle/>
          <a:p>
            <a:fld id="{DCFB6732-1BBA-46C7-B2FD-50E0272A7D0D}" type="slidenum">
              <a:rPr lang="en-IN" smtClean="0"/>
              <a:t>‹#›</a:t>
            </a:fld>
            <a:endParaRPr lang="en-IN"/>
          </a:p>
        </p:txBody>
      </p:sp>
    </p:spTree>
    <p:extLst>
      <p:ext uri="{BB962C8B-B14F-4D97-AF65-F5344CB8AC3E}">
        <p14:creationId xmlns:p14="http://schemas.microsoft.com/office/powerpoint/2010/main" val="1467131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932824-5F60-4C19-90C0-0A11186F46AE}"/>
              </a:ext>
            </a:extLst>
          </p:cNvPr>
          <p:cNvSpPr>
            <a:spLocks noGrp="1"/>
          </p:cNvSpPr>
          <p:nvPr>
            <p:ph type="dt" sz="half" idx="10"/>
          </p:nvPr>
        </p:nvSpPr>
        <p:spPr/>
        <p:txBody>
          <a:bodyPr/>
          <a:lstStyle/>
          <a:p>
            <a:fld id="{11B9AB6F-8022-488D-B46C-5D5B481AEAE7}" type="datetimeFigureOut">
              <a:rPr lang="en-IN" smtClean="0"/>
              <a:t>29-06-2020</a:t>
            </a:fld>
            <a:endParaRPr lang="en-IN"/>
          </a:p>
        </p:txBody>
      </p:sp>
      <p:sp>
        <p:nvSpPr>
          <p:cNvPr id="3" name="Footer Placeholder 2">
            <a:extLst>
              <a:ext uri="{FF2B5EF4-FFF2-40B4-BE49-F238E27FC236}">
                <a16:creationId xmlns:a16="http://schemas.microsoft.com/office/drawing/2014/main" id="{A8C631BB-948E-4893-930B-13FFE545BD44}"/>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82FEF1CD-4855-4B04-908A-E54F38679C1C}"/>
              </a:ext>
            </a:extLst>
          </p:cNvPr>
          <p:cNvSpPr>
            <a:spLocks noGrp="1"/>
          </p:cNvSpPr>
          <p:nvPr>
            <p:ph type="sldNum" sz="quarter" idx="12"/>
          </p:nvPr>
        </p:nvSpPr>
        <p:spPr/>
        <p:txBody>
          <a:bodyPr/>
          <a:lstStyle/>
          <a:p>
            <a:fld id="{DCFB6732-1BBA-46C7-B2FD-50E0272A7D0D}" type="slidenum">
              <a:rPr lang="en-IN" smtClean="0"/>
              <a:t>‹#›</a:t>
            </a:fld>
            <a:endParaRPr lang="en-IN"/>
          </a:p>
        </p:txBody>
      </p:sp>
    </p:spTree>
    <p:extLst>
      <p:ext uri="{BB962C8B-B14F-4D97-AF65-F5344CB8AC3E}">
        <p14:creationId xmlns:p14="http://schemas.microsoft.com/office/powerpoint/2010/main" val="134299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FC789-FA2B-4E82-BD2D-45386F4C39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044E2A26-341A-4311-837A-3CB9C328FE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E993F888-65BE-4473-8104-FA58F0D6E8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743A2C-7C80-4856-B72B-2777E08E79BB}"/>
              </a:ext>
            </a:extLst>
          </p:cNvPr>
          <p:cNvSpPr>
            <a:spLocks noGrp="1"/>
          </p:cNvSpPr>
          <p:nvPr>
            <p:ph type="dt" sz="half" idx="10"/>
          </p:nvPr>
        </p:nvSpPr>
        <p:spPr/>
        <p:txBody>
          <a:bodyPr/>
          <a:lstStyle/>
          <a:p>
            <a:fld id="{11B9AB6F-8022-488D-B46C-5D5B481AEAE7}" type="datetimeFigureOut">
              <a:rPr lang="en-IN" smtClean="0"/>
              <a:t>29-06-2020</a:t>
            </a:fld>
            <a:endParaRPr lang="en-IN"/>
          </a:p>
        </p:txBody>
      </p:sp>
      <p:sp>
        <p:nvSpPr>
          <p:cNvPr id="6" name="Footer Placeholder 5">
            <a:extLst>
              <a:ext uri="{FF2B5EF4-FFF2-40B4-BE49-F238E27FC236}">
                <a16:creationId xmlns:a16="http://schemas.microsoft.com/office/drawing/2014/main" id="{7D1E0B78-A5AA-4CE2-9673-AD496DCD8BD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A18711B-ECBC-4175-838A-9A49F6264A1B}"/>
              </a:ext>
            </a:extLst>
          </p:cNvPr>
          <p:cNvSpPr>
            <a:spLocks noGrp="1"/>
          </p:cNvSpPr>
          <p:nvPr>
            <p:ph type="sldNum" sz="quarter" idx="12"/>
          </p:nvPr>
        </p:nvSpPr>
        <p:spPr/>
        <p:txBody>
          <a:bodyPr/>
          <a:lstStyle/>
          <a:p>
            <a:fld id="{DCFB6732-1BBA-46C7-B2FD-50E0272A7D0D}" type="slidenum">
              <a:rPr lang="en-IN" smtClean="0"/>
              <a:t>‹#›</a:t>
            </a:fld>
            <a:endParaRPr lang="en-IN"/>
          </a:p>
        </p:txBody>
      </p:sp>
    </p:spTree>
    <p:extLst>
      <p:ext uri="{BB962C8B-B14F-4D97-AF65-F5344CB8AC3E}">
        <p14:creationId xmlns:p14="http://schemas.microsoft.com/office/powerpoint/2010/main" val="1616833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582F2-0BD2-4D14-9E96-5AA703F194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755C24B0-767B-4C9E-9E76-704E444976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6F4C80A7-EF32-4D51-8D24-56163F78A2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6722F7-AA8A-48A0-90D2-37E658B2A3FB}"/>
              </a:ext>
            </a:extLst>
          </p:cNvPr>
          <p:cNvSpPr>
            <a:spLocks noGrp="1"/>
          </p:cNvSpPr>
          <p:nvPr>
            <p:ph type="dt" sz="half" idx="10"/>
          </p:nvPr>
        </p:nvSpPr>
        <p:spPr/>
        <p:txBody>
          <a:bodyPr/>
          <a:lstStyle/>
          <a:p>
            <a:fld id="{11B9AB6F-8022-488D-B46C-5D5B481AEAE7}" type="datetimeFigureOut">
              <a:rPr lang="en-IN" smtClean="0"/>
              <a:t>29-06-2020</a:t>
            </a:fld>
            <a:endParaRPr lang="en-IN"/>
          </a:p>
        </p:txBody>
      </p:sp>
      <p:sp>
        <p:nvSpPr>
          <p:cNvPr id="6" name="Footer Placeholder 5">
            <a:extLst>
              <a:ext uri="{FF2B5EF4-FFF2-40B4-BE49-F238E27FC236}">
                <a16:creationId xmlns:a16="http://schemas.microsoft.com/office/drawing/2014/main" id="{FA4AFEDA-67F8-48D9-8FD1-7F290525C95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98EA0F9-7470-46F1-ADBF-F0DEFF5F78A5}"/>
              </a:ext>
            </a:extLst>
          </p:cNvPr>
          <p:cNvSpPr>
            <a:spLocks noGrp="1"/>
          </p:cNvSpPr>
          <p:nvPr>
            <p:ph type="sldNum" sz="quarter" idx="12"/>
          </p:nvPr>
        </p:nvSpPr>
        <p:spPr/>
        <p:txBody>
          <a:bodyPr/>
          <a:lstStyle/>
          <a:p>
            <a:fld id="{DCFB6732-1BBA-46C7-B2FD-50E0272A7D0D}" type="slidenum">
              <a:rPr lang="en-IN" smtClean="0"/>
              <a:t>‹#›</a:t>
            </a:fld>
            <a:endParaRPr lang="en-IN"/>
          </a:p>
        </p:txBody>
      </p:sp>
    </p:spTree>
    <p:extLst>
      <p:ext uri="{BB962C8B-B14F-4D97-AF65-F5344CB8AC3E}">
        <p14:creationId xmlns:p14="http://schemas.microsoft.com/office/powerpoint/2010/main" val="2827102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6714E8-FB5A-4B5B-AB2E-14AB5A280F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51FD457-54F1-4D58-85CA-3014BD8AD4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9CF4720-A615-4451-BEC7-83EC9D0D78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9AB6F-8022-488D-B46C-5D5B481AEAE7}" type="datetimeFigureOut">
              <a:rPr lang="en-IN" smtClean="0"/>
              <a:t>29-06-2020</a:t>
            </a:fld>
            <a:endParaRPr lang="en-IN"/>
          </a:p>
        </p:txBody>
      </p:sp>
      <p:sp>
        <p:nvSpPr>
          <p:cNvPr id="5" name="Footer Placeholder 4">
            <a:extLst>
              <a:ext uri="{FF2B5EF4-FFF2-40B4-BE49-F238E27FC236}">
                <a16:creationId xmlns:a16="http://schemas.microsoft.com/office/drawing/2014/main" id="{D4C47B48-19C8-46DA-BC65-EC81DBBC8E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E343E672-44BD-4AD8-96F3-C35418C5CB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FB6732-1BBA-46C7-B2FD-50E0272A7D0D}" type="slidenum">
              <a:rPr lang="en-IN" smtClean="0"/>
              <a:t>‹#›</a:t>
            </a:fld>
            <a:endParaRPr lang="en-IN"/>
          </a:p>
        </p:txBody>
      </p:sp>
    </p:spTree>
    <p:extLst>
      <p:ext uri="{BB962C8B-B14F-4D97-AF65-F5344CB8AC3E}">
        <p14:creationId xmlns:p14="http://schemas.microsoft.com/office/powerpoint/2010/main" val="3235740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79331" y="3401268"/>
            <a:ext cx="8072739" cy="923330"/>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n-US" sz="5400" b="1" u="sng"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FEEDBACK FROM PARENTS</a:t>
            </a:r>
          </a:p>
        </p:txBody>
      </p:sp>
      <p:sp>
        <p:nvSpPr>
          <p:cNvPr id="5" name="Rectangle 4"/>
          <p:cNvSpPr/>
          <p:nvPr/>
        </p:nvSpPr>
        <p:spPr>
          <a:xfrm>
            <a:off x="1879331" y="533228"/>
            <a:ext cx="8332153" cy="1415772"/>
          </a:xfrm>
          <a:prstGeom prst="rect">
            <a:avLst/>
          </a:prstGeom>
          <a:noFill/>
        </p:spPr>
        <p:txBody>
          <a:bodyPr wrap="none" lIns="91440" tIns="45720" rIns="91440" bIns="45720">
            <a:spAutoFit/>
          </a:bodyPr>
          <a:lstStyle/>
          <a:p>
            <a:pPr algn="ctr"/>
            <a:r>
              <a:rPr lang="en-US" sz="5400" u="sng" dirty="0">
                <a:latin typeface="Times New Roman" panose="02020603050405020304" pitchFamily="18" charset="0"/>
                <a:cs typeface="Times New Roman" panose="02020603050405020304" pitchFamily="18" charset="0"/>
              </a:rPr>
              <a:t>DALMIA VIDYA MANDIR</a:t>
            </a:r>
          </a:p>
          <a:p>
            <a:pPr algn="ctr"/>
            <a:r>
              <a:rPr lang="en-US" sz="3200" dirty="0">
                <a:latin typeface="Times New Roman" panose="02020603050405020304" pitchFamily="18" charset="0"/>
                <a:cs typeface="Times New Roman" panose="02020603050405020304" pitchFamily="18" charset="0"/>
              </a:rPr>
              <a:t>DALMIAPURAM</a:t>
            </a:r>
          </a:p>
        </p:txBody>
      </p:sp>
      <p:pic>
        <p:nvPicPr>
          <p:cNvPr id="7" name="Picture 6" descr="C:\Users\RRS\Desktop\DVM Logo.png"/>
          <p:cNvPicPr/>
          <p:nvPr/>
        </p:nvPicPr>
        <p:blipFill>
          <a:blip r:embed="rId2">
            <a:extLst>
              <a:ext uri="{28A0092B-C50C-407E-A947-70E740481C1C}">
                <a14:useLocalDpi xmlns:a14="http://schemas.microsoft.com/office/drawing/2010/main" val="0"/>
              </a:ext>
            </a:extLst>
          </a:blip>
          <a:srcRect/>
          <a:stretch>
            <a:fillRect/>
          </a:stretch>
        </p:blipFill>
        <p:spPr bwMode="auto">
          <a:xfrm>
            <a:off x="528613" y="354369"/>
            <a:ext cx="1492385" cy="1221143"/>
          </a:xfrm>
          <a:prstGeom prst="rect">
            <a:avLst/>
          </a:prstGeom>
          <a:noFill/>
          <a:ln>
            <a:noFill/>
          </a:ln>
        </p:spPr>
      </p:pic>
      <p:sp>
        <p:nvSpPr>
          <p:cNvPr id="6" name="TextBox 5">
            <a:extLst>
              <a:ext uri="{FF2B5EF4-FFF2-40B4-BE49-F238E27FC236}">
                <a16:creationId xmlns:a16="http://schemas.microsoft.com/office/drawing/2014/main" id="{26F333F6-0D95-4986-992E-4215FD5C674E}"/>
              </a:ext>
            </a:extLst>
          </p:cNvPr>
          <p:cNvSpPr txBox="1"/>
          <p:nvPr/>
        </p:nvSpPr>
        <p:spPr>
          <a:xfrm>
            <a:off x="4536137" y="2127859"/>
            <a:ext cx="3403812" cy="64633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IN" b="1" dirty="0">
                <a:solidFill>
                  <a:srgbClr val="002060"/>
                </a:solidFill>
              </a:rPr>
              <a:t>CBSE Co – Educational School</a:t>
            </a:r>
          </a:p>
          <a:p>
            <a:r>
              <a:rPr lang="en-IN" b="1" dirty="0">
                <a:solidFill>
                  <a:srgbClr val="002060"/>
                </a:solidFill>
              </a:rPr>
              <a:t>     Affiliation No :1931040</a:t>
            </a:r>
          </a:p>
        </p:txBody>
      </p:sp>
    </p:spTree>
    <p:extLst>
      <p:ext uri="{BB962C8B-B14F-4D97-AF65-F5344CB8AC3E}">
        <p14:creationId xmlns:p14="http://schemas.microsoft.com/office/powerpoint/2010/main" val="1147183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2E7EB7-B490-4519-8ACF-E1CF6539C6F7}"/>
              </a:ext>
            </a:extLst>
          </p:cNvPr>
          <p:cNvPicPr>
            <a:picLocks noChangeAspect="1"/>
          </p:cNvPicPr>
          <p:nvPr/>
        </p:nvPicPr>
        <p:blipFill>
          <a:blip r:embed="rId2"/>
          <a:stretch>
            <a:fillRect/>
          </a:stretch>
        </p:blipFill>
        <p:spPr>
          <a:xfrm>
            <a:off x="5945080" y="2778756"/>
            <a:ext cx="5947413" cy="3063768"/>
          </a:xfrm>
          <a:prstGeom prst="rect">
            <a:avLst/>
          </a:prstGeom>
          <a:ln w="12700">
            <a:solidFill>
              <a:schemeClr val="tx1"/>
            </a:solidFill>
          </a:ln>
        </p:spPr>
      </p:pic>
      <p:sp>
        <p:nvSpPr>
          <p:cNvPr id="5" name="TextBox 4">
            <a:extLst>
              <a:ext uri="{FF2B5EF4-FFF2-40B4-BE49-F238E27FC236}">
                <a16:creationId xmlns:a16="http://schemas.microsoft.com/office/drawing/2014/main" id="{4FDD06EB-C78E-431C-9925-135623B8FFE0}"/>
              </a:ext>
            </a:extLst>
          </p:cNvPr>
          <p:cNvSpPr txBox="1"/>
          <p:nvPr/>
        </p:nvSpPr>
        <p:spPr>
          <a:xfrm>
            <a:off x="4714043" y="355107"/>
            <a:ext cx="1830694" cy="369332"/>
          </a:xfrm>
          <a:prstGeom prst="rect">
            <a:avLst/>
          </a:prstGeom>
          <a:noFill/>
        </p:spPr>
        <p:txBody>
          <a:bodyPr wrap="none" rtlCol="0">
            <a:spAutoFit/>
          </a:bodyPr>
          <a:lstStyle/>
          <a:p>
            <a:r>
              <a:rPr lang="en-IN" b="1" dirty="0">
                <a:solidFill>
                  <a:srgbClr val="FF0000"/>
                </a:solidFill>
              </a:rPr>
              <a:t>Grade VII – A &amp; B</a:t>
            </a:r>
          </a:p>
        </p:txBody>
      </p:sp>
      <p:pic>
        <p:nvPicPr>
          <p:cNvPr id="6" name="Picture 5">
            <a:extLst>
              <a:ext uri="{FF2B5EF4-FFF2-40B4-BE49-F238E27FC236}">
                <a16:creationId xmlns:a16="http://schemas.microsoft.com/office/drawing/2014/main" id="{F093BE76-6311-4351-99D5-04D21377C633}"/>
              </a:ext>
            </a:extLst>
          </p:cNvPr>
          <p:cNvPicPr>
            <a:picLocks noChangeAspect="1"/>
          </p:cNvPicPr>
          <p:nvPr/>
        </p:nvPicPr>
        <p:blipFill>
          <a:blip r:embed="rId3"/>
          <a:stretch>
            <a:fillRect/>
          </a:stretch>
        </p:blipFill>
        <p:spPr>
          <a:xfrm>
            <a:off x="536773" y="3103023"/>
            <a:ext cx="5092617" cy="2244293"/>
          </a:xfrm>
          <a:prstGeom prst="rect">
            <a:avLst/>
          </a:prstGeom>
          <a:ln w="12700">
            <a:solidFill>
              <a:schemeClr val="tx1"/>
            </a:solidFill>
          </a:ln>
        </p:spPr>
      </p:pic>
      <p:sp>
        <p:nvSpPr>
          <p:cNvPr id="7" name="Rectangle 6">
            <a:extLst>
              <a:ext uri="{FF2B5EF4-FFF2-40B4-BE49-F238E27FC236}">
                <a16:creationId xmlns:a16="http://schemas.microsoft.com/office/drawing/2014/main" id="{A4650BD0-E438-496C-A0AA-E80F14D167DE}"/>
              </a:ext>
            </a:extLst>
          </p:cNvPr>
          <p:cNvSpPr/>
          <p:nvPr/>
        </p:nvSpPr>
        <p:spPr>
          <a:xfrm>
            <a:off x="1137759" y="1768135"/>
            <a:ext cx="4373732" cy="646331"/>
          </a:xfrm>
          <a:prstGeom prst="rect">
            <a:avLst/>
          </a:prstGeom>
        </p:spPr>
        <p:txBody>
          <a:bodyPr wrap="square">
            <a:spAutoFit/>
          </a:bodyPr>
          <a:lstStyle/>
          <a:p>
            <a:r>
              <a:rPr lang="en-IN" dirty="0"/>
              <a:t>SHERIN R – VII – A D/O RENISHA DANIEL</a:t>
            </a:r>
          </a:p>
          <a:p>
            <a:r>
              <a:rPr lang="en-IN" dirty="0"/>
              <a:t>PH: 9944390460</a:t>
            </a:r>
          </a:p>
        </p:txBody>
      </p:sp>
      <p:sp>
        <p:nvSpPr>
          <p:cNvPr id="10" name="Rectangle 9">
            <a:extLst>
              <a:ext uri="{FF2B5EF4-FFF2-40B4-BE49-F238E27FC236}">
                <a16:creationId xmlns:a16="http://schemas.microsoft.com/office/drawing/2014/main" id="{347357A8-0C5B-4961-B44B-0C039330474B}"/>
              </a:ext>
            </a:extLst>
          </p:cNvPr>
          <p:cNvSpPr/>
          <p:nvPr/>
        </p:nvSpPr>
        <p:spPr>
          <a:xfrm>
            <a:off x="7374384" y="1768134"/>
            <a:ext cx="4373732" cy="646331"/>
          </a:xfrm>
          <a:prstGeom prst="rect">
            <a:avLst/>
          </a:prstGeom>
        </p:spPr>
        <p:txBody>
          <a:bodyPr wrap="square">
            <a:spAutoFit/>
          </a:bodyPr>
          <a:lstStyle/>
          <a:p>
            <a:r>
              <a:rPr lang="en-IN" dirty="0"/>
              <a:t>ALLAN LAZER J – VII – B -  S/O NITHIYA</a:t>
            </a:r>
          </a:p>
          <a:p>
            <a:r>
              <a:rPr lang="en-IN" dirty="0"/>
              <a:t>PH: 7598920349</a:t>
            </a:r>
          </a:p>
        </p:txBody>
      </p:sp>
    </p:spTree>
    <p:extLst>
      <p:ext uri="{BB962C8B-B14F-4D97-AF65-F5344CB8AC3E}">
        <p14:creationId xmlns:p14="http://schemas.microsoft.com/office/powerpoint/2010/main" val="1370785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53EB741-4606-46E2-A7A1-16BEC85FD57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 name="TextBox 2">
            <a:extLst>
              <a:ext uri="{FF2B5EF4-FFF2-40B4-BE49-F238E27FC236}">
                <a16:creationId xmlns:a16="http://schemas.microsoft.com/office/drawing/2014/main" id="{C537EF3E-65C9-4A45-B40E-D88EC7B405DC}"/>
              </a:ext>
            </a:extLst>
          </p:cNvPr>
          <p:cNvSpPr txBox="1"/>
          <p:nvPr/>
        </p:nvSpPr>
        <p:spPr>
          <a:xfrm>
            <a:off x="4714043" y="355107"/>
            <a:ext cx="1891608" cy="369332"/>
          </a:xfrm>
          <a:prstGeom prst="rect">
            <a:avLst/>
          </a:prstGeom>
          <a:noFill/>
        </p:spPr>
        <p:txBody>
          <a:bodyPr wrap="none" rtlCol="0">
            <a:spAutoFit/>
          </a:bodyPr>
          <a:lstStyle/>
          <a:p>
            <a:r>
              <a:rPr lang="en-IN" b="1" dirty="0">
                <a:solidFill>
                  <a:srgbClr val="FF0000"/>
                </a:solidFill>
              </a:rPr>
              <a:t>Grade VIII – A &amp; B</a:t>
            </a:r>
          </a:p>
        </p:txBody>
      </p:sp>
      <p:pic>
        <p:nvPicPr>
          <p:cNvPr id="2" name="Picture 1">
            <a:extLst>
              <a:ext uri="{FF2B5EF4-FFF2-40B4-BE49-F238E27FC236}">
                <a16:creationId xmlns:a16="http://schemas.microsoft.com/office/drawing/2014/main" id="{CAB70CEB-05D8-41B8-8AAC-4CC9B19C0448}"/>
              </a:ext>
            </a:extLst>
          </p:cNvPr>
          <p:cNvPicPr>
            <a:picLocks noChangeAspect="1"/>
          </p:cNvPicPr>
          <p:nvPr/>
        </p:nvPicPr>
        <p:blipFill>
          <a:blip r:embed="rId2"/>
          <a:stretch>
            <a:fillRect/>
          </a:stretch>
        </p:blipFill>
        <p:spPr>
          <a:xfrm>
            <a:off x="590087" y="2520241"/>
            <a:ext cx="6036354" cy="3046058"/>
          </a:xfrm>
          <a:prstGeom prst="rect">
            <a:avLst/>
          </a:prstGeom>
          <a:ln w="12700">
            <a:solidFill>
              <a:schemeClr val="tx1"/>
            </a:solidFill>
          </a:ln>
        </p:spPr>
      </p:pic>
      <p:pic>
        <p:nvPicPr>
          <p:cNvPr id="5" name="Picture 4">
            <a:extLst>
              <a:ext uri="{FF2B5EF4-FFF2-40B4-BE49-F238E27FC236}">
                <a16:creationId xmlns:a16="http://schemas.microsoft.com/office/drawing/2014/main" id="{AAAA21CA-78C7-43DA-B7DE-73E531C1EC1D}"/>
              </a:ext>
            </a:extLst>
          </p:cNvPr>
          <p:cNvPicPr>
            <a:picLocks noChangeAspect="1"/>
          </p:cNvPicPr>
          <p:nvPr/>
        </p:nvPicPr>
        <p:blipFill rotWithShape="1">
          <a:blip r:embed="rId3"/>
          <a:srcRect b="28802"/>
          <a:stretch/>
        </p:blipFill>
        <p:spPr>
          <a:xfrm>
            <a:off x="7752105" y="2099589"/>
            <a:ext cx="3646824" cy="4611927"/>
          </a:xfrm>
          <a:prstGeom prst="rect">
            <a:avLst/>
          </a:prstGeom>
          <a:ln w="12700">
            <a:solidFill>
              <a:schemeClr val="tx1"/>
            </a:solidFill>
          </a:ln>
        </p:spPr>
      </p:pic>
      <p:sp>
        <p:nvSpPr>
          <p:cNvPr id="6" name="Rectangle 5">
            <a:extLst>
              <a:ext uri="{FF2B5EF4-FFF2-40B4-BE49-F238E27FC236}">
                <a16:creationId xmlns:a16="http://schemas.microsoft.com/office/drawing/2014/main" id="{3DAFF7B3-9AD2-460E-888E-F2EE46E02047}"/>
              </a:ext>
            </a:extLst>
          </p:cNvPr>
          <p:cNvSpPr/>
          <p:nvPr/>
        </p:nvSpPr>
        <p:spPr>
          <a:xfrm>
            <a:off x="7590408" y="1027055"/>
            <a:ext cx="4403324" cy="646331"/>
          </a:xfrm>
          <a:prstGeom prst="rect">
            <a:avLst/>
          </a:prstGeom>
        </p:spPr>
        <p:txBody>
          <a:bodyPr wrap="square">
            <a:spAutoFit/>
          </a:bodyPr>
          <a:lstStyle/>
          <a:p>
            <a:r>
              <a:rPr lang="en-IN" dirty="0"/>
              <a:t>P.S. JANANI – VIII – A – D/O SINDHIYA DEVI.T </a:t>
            </a:r>
          </a:p>
          <a:p>
            <a:r>
              <a:rPr lang="en-IN" dirty="0"/>
              <a:t>PH :9942481000</a:t>
            </a:r>
          </a:p>
        </p:txBody>
      </p:sp>
      <p:sp>
        <p:nvSpPr>
          <p:cNvPr id="7" name="Rectangle 6">
            <a:extLst>
              <a:ext uri="{FF2B5EF4-FFF2-40B4-BE49-F238E27FC236}">
                <a16:creationId xmlns:a16="http://schemas.microsoft.com/office/drawing/2014/main" id="{BAFB77F4-DE9A-49A1-927C-A0B5A231FE63}"/>
              </a:ext>
            </a:extLst>
          </p:cNvPr>
          <p:cNvSpPr/>
          <p:nvPr/>
        </p:nvSpPr>
        <p:spPr>
          <a:xfrm>
            <a:off x="1179917" y="1027054"/>
            <a:ext cx="4511188" cy="646331"/>
          </a:xfrm>
          <a:prstGeom prst="rect">
            <a:avLst/>
          </a:prstGeom>
        </p:spPr>
        <p:txBody>
          <a:bodyPr wrap="square">
            <a:spAutoFit/>
          </a:bodyPr>
          <a:lstStyle/>
          <a:p>
            <a:r>
              <a:rPr lang="en-IN" dirty="0"/>
              <a:t>NITHYASHREE – VIII – A – D/O USHA RANI</a:t>
            </a:r>
          </a:p>
          <a:p>
            <a:r>
              <a:rPr lang="en-IN" dirty="0"/>
              <a:t>PH : 9443865023</a:t>
            </a:r>
          </a:p>
        </p:txBody>
      </p:sp>
    </p:spTree>
    <p:extLst>
      <p:ext uri="{BB962C8B-B14F-4D97-AF65-F5344CB8AC3E}">
        <p14:creationId xmlns:p14="http://schemas.microsoft.com/office/powerpoint/2010/main" val="1484450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53EB741-4606-46E2-A7A1-16BEC85FD57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pic>
        <p:nvPicPr>
          <p:cNvPr id="2" name="Picture 1">
            <a:extLst>
              <a:ext uri="{FF2B5EF4-FFF2-40B4-BE49-F238E27FC236}">
                <a16:creationId xmlns:a16="http://schemas.microsoft.com/office/drawing/2014/main" id="{7755D042-B302-4DA1-BF15-C56377686022}"/>
              </a:ext>
            </a:extLst>
          </p:cNvPr>
          <p:cNvPicPr>
            <a:picLocks noChangeAspect="1"/>
          </p:cNvPicPr>
          <p:nvPr/>
        </p:nvPicPr>
        <p:blipFill>
          <a:blip r:embed="rId2"/>
          <a:stretch>
            <a:fillRect/>
          </a:stretch>
        </p:blipFill>
        <p:spPr>
          <a:xfrm>
            <a:off x="265082" y="2574570"/>
            <a:ext cx="5461015" cy="2938463"/>
          </a:xfrm>
          <a:prstGeom prst="rect">
            <a:avLst/>
          </a:prstGeom>
          <a:ln w="12700">
            <a:solidFill>
              <a:schemeClr val="tx1"/>
            </a:solidFill>
          </a:ln>
        </p:spPr>
      </p:pic>
      <p:sp>
        <p:nvSpPr>
          <p:cNvPr id="6" name="Rectangle 5">
            <a:extLst>
              <a:ext uri="{FF2B5EF4-FFF2-40B4-BE49-F238E27FC236}">
                <a16:creationId xmlns:a16="http://schemas.microsoft.com/office/drawing/2014/main" id="{AFC8FCB4-C176-401C-AAE8-5165B0EBCBA6}"/>
              </a:ext>
            </a:extLst>
          </p:cNvPr>
          <p:cNvSpPr/>
          <p:nvPr/>
        </p:nvSpPr>
        <p:spPr>
          <a:xfrm>
            <a:off x="1056443" y="1509204"/>
            <a:ext cx="3605666" cy="646331"/>
          </a:xfrm>
          <a:prstGeom prst="rect">
            <a:avLst/>
          </a:prstGeom>
        </p:spPr>
        <p:txBody>
          <a:bodyPr wrap="square">
            <a:spAutoFit/>
          </a:bodyPr>
          <a:lstStyle/>
          <a:p>
            <a:r>
              <a:rPr lang="en-IN" dirty="0"/>
              <a:t>HARITHA – VIII – A – D/O LALITHA.S</a:t>
            </a:r>
          </a:p>
          <a:p>
            <a:r>
              <a:rPr lang="en-IN" dirty="0"/>
              <a:t>PH : 9597806359</a:t>
            </a:r>
          </a:p>
        </p:txBody>
      </p:sp>
      <p:pic>
        <p:nvPicPr>
          <p:cNvPr id="8" name="Picture 7">
            <a:extLst>
              <a:ext uri="{FF2B5EF4-FFF2-40B4-BE49-F238E27FC236}">
                <a16:creationId xmlns:a16="http://schemas.microsoft.com/office/drawing/2014/main" id="{AB82A2F6-EFB8-40D8-AC98-08FFC3D7AFA6}"/>
              </a:ext>
            </a:extLst>
          </p:cNvPr>
          <p:cNvPicPr>
            <a:picLocks noChangeAspect="1"/>
          </p:cNvPicPr>
          <p:nvPr/>
        </p:nvPicPr>
        <p:blipFill rotWithShape="1">
          <a:blip r:embed="rId3"/>
          <a:srcRect/>
          <a:stretch/>
        </p:blipFill>
        <p:spPr>
          <a:xfrm>
            <a:off x="6096000" y="2807101"/>
            <a:ext cx="5476918" cy="2244293"/>
          </a:xfrm>
          <a:prstGeom prst="rect">
            <a:avLst/>
          </a:prstGeom>
          <a:ln w="12700">
            <a:solidFill>
              <a:schemeClr val="tx1"/>
            </a:solidFill>
          </a:ln>
        </p:spPr>
      </p:pic>
      <p:sp>
        <p:nvSpPr>
          <p:cNvPr id="9" name="Rectangle 8">
            <a:extLst>
              <a:ext uri="{FF2B5EF4-FFF2-40B4-BE49-F238E27FC236}">
                <a16:creationId xmlns:a16="http://schemas.microsoft.com/office/drawing/2014/main" id="{1E7F0F15-C79B-4584-B372-12541A4BD8D3}"/>
              </a:ext>
            </a:extLst>
          </p:cNvPr>
          <p:cNvSpPr/>
          <p:nvPr/>
        </p:nvSpPr>
        <p:spPr>
          <a:xfrm>
            <a:off x="7031626" y="1509205"/>
            <a:ext cx="3605666" cy="646331"/>
          </a:xfrm>
          <a:prstGeom prst="rect">
            <a:avLst/>
          </a:prstGeom>
        </p:spPr>
        <p:txBody>
          <a:bodyPr wrap="square">
            <a:spAutoFit/>
          </a:bodyPr>
          <a:lstStyle/>
          <a:p>
            <a:r>
              <a:rPr lang="en-IN" dirty="0"/>
              <a:t>ADITHYA R – VIII – B – S/O SUNDARI</a:t>
            </a:r>
          </a:p>
          <a:p>
            <a:r>
              <a:rPr lang="en-IN" dirty="0"/>
              <a:t>PH: 8248230760</a:t>
            </a:r>
          </a:p>
        </p:txBody>
      </p:sp>
    </p:spTree>
    <p:extLst>
      <p:ext uri="{BB962C8B-B14F-4D97-AF65-F5344CB8AC3E}">
        <p14:creationId xmlns:p14="http://schemas.microsoft.com/office/powerpoint/2010/main" val="3066865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CED073-6065-431D-88BD-DE41A17012A5}"/>
              </a:ext>
            </a:extLst>
          </p:cNvPr>
          <p:cNvPicPr>
            <a:picLocks noChangeAspect="1"/>
          </p:cNvPicPr>
          <p:nvPr/>
        </p:nvPicPr>
        <p:blipFill>
          <a:blip r:embed="rId2"/>
          <a:stretch>
            <a:fillRect/>
          </a:stretch>
        </p:blipFill>
        <p:spPr>
          <a:xfrm>
            <a:off x="175538" y="2283408"/>
            <a:ext cx="5920462" cy="3540341"/>
          </a:xfrm>
          <a:prstGeom prst="rect">
            <a:avLst/>
          </a:prstGeom>
          <a:ln w="12700">
            <a:solidFill>
              <a:schemeClr val="tx1"/>
            </a:solidFill>
          </a:ln>
        </p:spPr>
      </p:pic>
      <p:pic>
        <p:nvPicPr>
          <p:cNvPr id="5" name="Picture 4">
            <a:extLst>
              <a:ext uri="{FF2B5EF4-FFF2-40B4-BE49-F238E27FC236}">
                <a16:creationId xmlns:a16="http://schemas.microsoft.com/office/drawing/2014/main" id="{E6DB85B2-687C-405C-A897-670BF6297F3B}"/>
              </a:ext>
            </a:extLst>
          </p:cNvPr>
          <p:cNvPicPr>
            <a:picLocks noChangeAspect="1"/>
          </p:cNvPicPr>
          <p:nvPr/>
        </p:nvPicPr>
        <p:blipFill>
          <a:blip r:embed="rId3"/>
          <a:stretch>
            <a:fillRect/>
          </a:stretch>
        </p:blipFill>
        <p:spPr>
          <a:xfrm>
            <a:off x="6303145" y="2355311"/>
            <a:ext cx="5561407" cy="3468438"/>
          </a:xfrm>
          <a:prstGeom prst="rect">
            <a:avLst/>
          </a:prstGeom>
          <a:ln w="12700">
            <a:solidFill>
              <a:schemeClr val="tx1"/>
            </a:solidFill>
          </a:ln>
        </p:spPr>
      </p:pic>
      <p:sp>
        <p:nvSpPr>
          <p:cNvPr id="6" name="Rectangle 5">
            <a:extLst>
              <a:ext uri="{FF2B5EF4-FFF2-40B4-BE49-F238E27FC236}">
                <a16:creationId xmlns:a16="http://schemas.microsoft.com/office/drawing/2014/main" id="{EB9D6B09-3C4A-479C-A5F3-E79FDF5B4EDE}"/>
              </a:ext>
            </a:extLst>
          </p:cNvPr>
          <p:cNvSpPr/>
          <p:nvPr/>
        </p:nvSpPr>
        <p:spPr>
          <a:xfrm>
            <a:off x="1553639" y="1442167"/>
            <a:ext cx="4570225" cy="646331"/>
          </a:xfrm>
          <a:prstGeom prst="rect">
            <a:avLst/>
          </a:prstGeom>
        </p:spPr>
        <p:txBody>
          <a:bodyPr wrap="none">
            <a:spAutoFit/>
          </a:bodyPr>
          <a:lstStyle/>
          <a:p>
            <a:r>
              <a:rPr lang="en-IN" dirty="0"/>
              <a:t>ROHAN </a:t>
            </a:r>
            <a:r>
              <a:rPr lang="en-IN" dirty="0" err="1"/>
              <a:t>M.shet</a:t>
            </a:r>
            <a:r>
              <a:rPr lang="en-IN" dirty="0"/>
              <a:t> - VIII B – S/O MANJUNATH </a:t>
            </a:r>
            <a:r>
              <a:rPr lang="en-IN" dirty="0" err="1"/>
              <a:t>Shet</a:t>
            </a:r>
            <a:endParaRPr lang="en-IN" dirty="0"/>
          </a:p>
          <a:p>
            <a:r>
              <a:rPr lang="en-IN" dirty="0"/>
              <a:t>PH:8105669779</a:t>
            </a:r>
          </a:p>
        </p:txBody>
      </p:sp>
      <p:sp>
        <p:nvSpPr>
          <p:cNvPr id="7" name="Rectangle 6">
            <a:extLst>
              <a:ext uri="{FF2B5EF4-FFF2-40B4-BE49-F238E27FC236}">
                <a16:creationId xmlns:a16="http://schemas.microsoft.com/office/drawing/2014/main" id="{C2978A56-2629-44A5-8CB4-BEF5670AB0B4}"/>
              </a:ext>
            </a:extLst>
          </p:cNvPr>
          <p:cNvSpPr/>
          <p:nvPr/>
        </p:nvSpPr>
        <p:spPr>
          <a:xfrm>
            <a:off x="7868654" y="1442167"/>
            <a:ext cx="3677738" cy="646331"/>
          </a:xfrm>
          <a:prstGeom prst="rect">
            <a:avLst/>
          </a:prstGeom>
        </p:spPr>
        <p:txBody>
          <a:bodyPr wrap="none">
            <a:spAutoFit/>
          </a:bodyPr>
          <a:lstStyle/>
          <a:p>
            <a:r>
              <a:rPr lang="en-IN" dirty="0"/>
              <a:t>SRERAM – VIII – B -  S/O DEVASENA.B</a:t>
            </a:r>
          </a:p>
          <a:p>
            <a:r>
              <a:rPr lang="en-IN" dirty="0"/>
              <a:t>PH:9566714199</a:t>
            </a:r>
          </a:p>
        </p:txBody>
      </p:sp>
    </p:spTree>
    <p:extLst>
      <p:ext uri="{BB962C8B-B14F-4D97-AF65-F5344CB8AC3E}">
        <p14:creationId xmlns:p14="http://schemas.microsoft.com/office/powerpoint/2010/main" val="562143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61F562-DC3F-41FA-BA25-884F8143C1A3}"/>
              </a:ext>
            </a:extLst>
          </p:cNvPr>
          <p:cNvPicPr>
            <a:picLocks noChangeAspect="1"/>
          </p:cNvPicPr>
          <p:nvPr/>
        </p:nvPicPr>
        <p:blipFill>
          <a:blip r:embed="rId2"/>
          <a:stretch>
            <a:fillRect/>
          </a:stretch>
        </p:blipFill>
        <p:spPr>
          <a:xfrm>
            <a:off x="1038885" y="1884010"/>
            <a:ext cx="3462095" cy="4384534"/>
          </a:xfrm>
          <a:prstGeom prst="rect">
            <a:avLst/>
          </a:prstGeom>
          <a:ln w="12700">
            <a:solidFill>
              <a:schemeClr val="tx1"/>
            </a:solidFill>
          </a:ln>
        </p:spPr>
      </p:pic>
      <p:sp>
        <p:nvSpPr>
          <p:cNvPr id="6" name="Rectangle 5">
            <a:extLst>
              <a:ext uri="{FF2B5EF4-FFF2-40B4-BE49-F238E27FC236}">
                <a16:creationId xmlns:a16="http://schemas.microsoft.com/office/drawing/2014/main" id="{E49C7732-6D49-4C7B-A202-477E3FDF7C99}"/>
              </a:ext>
            </a:extLst>
          </p:cNvPr>
          <p:cNvSpPr/>
          <p:nvPr/>
        </p:nvSpPr>
        <p:spPr>
          <a:xfrm>
            <a:off x="776234" y="956967"/>
            <a:ext cx="4720075" cy="646331"/>
          </a:xfrm>
          <a:prstGeom prst="rect">
            <a:avLst/>
          </a:prstGeom>
        </p:spPr>
        <p:txBody>
          <a:bodyPr wrap="none">
            <a:spAutoFit/>
          </a:bodyPr>
          <a:lstStyle/>
          <a:p>
            <a:r>
              <a:rPr lang="en-IN" dirty="0"/>
              <a:t>GURU RAMANAN – VIII - B – S/0 SUGUMARAN.G</a:t>
            </a:r>
          </a:p>
          <a:p>
            <a:r>
              <a:rPr lang="en-IN" dirty="0"/>
              <a:t>PH: 9994302766</a:t>
            </a:r>
          </a:p>
        </p:txBody>
      </p:sp>
      <p:sp>
        <p:nvSpPr>
          <p:cNvPr id="8" name="Rectangle 7">
            <a:extLst>
              <a:ext uri="{FF2B5EF4-FFF2-40B4-BE49-F238E27FC236}">
                <a16:creationId xmlns:a16="http://schemas.microsoft.com/office/drawing/2014/main" id="{277A15D2-7507-4012-8965-C35C5CBC9723}"/>
              </a:ext>
            </a:extLst>
          </p:cNvPr>
          <p:cNvSpPr/>
          <p:nvPr/>
        </p:nvSpPr>
        <p:spPr>
          <a:xfrm>
            <a:off x="7196343" y="956967"/>
            <a:ext cx="3480761" cy="646331"/>
          </a:xfrm>
          <a:prstGeom prst="rect">
            <a:avLst/>
          </a:prstGeom>
        </p:spPr>
        <p:txBody>
          <a:bodyPr wrap="none">
            <a:spAutoFit/>
          </a:bodyPr>
          <a:lstStyle/>
          <a:p>
            <a:r>
              <a:rPr lang="en-IN" dirty="0"/>
              <a:t>T.ATCHAYA – VIII – B - D/O SUDHA.T</a:t>
            </a:r>
          </a:p>
          <a:p>
            <a:r>
              <a:rPr lang="en-IN" dirty="0"/>
              <a:t>PH: 9894466069</a:t>
            </a:r>
          </a:p>
        </p:txBody>
      </p:sp>
      <p:pic>
        <p:nvPicPr>
          <p:cNvPr id="9" name="Picture 8">
            <a:extLst>
              <a:ext uri="{FF2B5EF4-FFF2-40B4-BE49-F238E27FC236}">
                <a16:creationId xmlns:a16="http://schemas.microsoft.com/office/drawing/2014/main" id="{2637AB29-75B1-4F0C-85DF-08D7C93BE8F3}"/>
              </a:ext>
            </a:extLst>
          </p:cNvPr>
          <p:cNvPicPr>
            <a:picLocks noChangeAspect="1"/>
          </p:cNvPicPr>
          <p:nvPr/>
        </p:nvPicPr>
        <p:blipFill>
          <a:blip r:embed="rId3"/>
          <a:stretch>
            <a:fillRect/>
          </a:stretch>
        </p:blipFill>
        <p:spPr>
          <a:xfrm>
            <a:off x="6933462" y="2032987"/>
            <a:ext cx="3293616" cy="4310663"/>
          </a:xfrm>
          <a:prstGeom prst="rect">
            <a:avLst/>
          </a:prstGeom>
          <a:ln w="12700">
            <a:solidFill>
              <a:schemeClr val="tx1"/>
            </a:solidFill>
          </a:ln>
        </p:spPr>
      </p:pic>
    </p:spTree>
    <p:extLst>
      <p:ext uri="{BB962C8B-B14F-4D97-AF65-F5344CB8AC3E}">
        <p14:creationId xmlns:p14="http://schemas.microsoft.com/office/powerpoint/2010/main" val="2654120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53EB741-4606-46E2-A7A1-16BEC85FD57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5" name="TextBox 4">
            <a:extLst>
              <a:ext uri="{FF2B5EF4-FFF2-40B4-BE49-F238E27FC236}">
                <a16:creationId xmlns:a16="http://schemas.microsoft.com/office/drawing/2014/main" id="{6D87A15A-6B2E-4435-A5A1-85F8E54C75FE}"/>
              </a:ext>
            </a:extLst>
          </p:cNvPr>
          <p:cNvSpPr txBox="1"/>
          <p:nvPr/>
        </p:nvSpPr>
        <p:spPr>
          <a:xfrm>
            <a:off x="4714043" y="355107"/>
            <a:ext cx="1760162" cy="369332"/>
          </a:xfrm>
          <a:prstGeom prst="rect">
            <a:avLst/>
          </a:prstGeom>
          <a:noFill/>
        </p:spPr>
        <p:txBody>
          <a:bodyPr wrap="none" rtlCol="0">
            <a:spAutoFit/>
          </a:bodyPr>
          <a:lstStyle/>
          <a:p>
            <a:r>
              <a:rPr lang="en-IN" b="1" dirty="0">
                <a:solidFill>
                  <a:srgbClr val="FF0000"/>
                </a:solidFill>
              </a:rPr>
              <a:t>Grade IX – A &amp; B</a:t>
            </a:r>
          </a:p>
        </p:txBody>
      </p:sp>
      <p:pic>
        <p:nvPicPr>
          <p:cNvPr id="6" name="Picture 5">
            <a:extLst>
              <a:ext uri="{FF2B5EF4-FFF2-40B4-BE49-F238E27FC236}">
                <a16:creationId xmlns:a16="http://schemas.microsoft.com/office/drawing/2014/main" id="{E2EA19A5-83FB-40EE-8B19-517B4B5D1B06}"/>
              </a:ext>
            </a:extLst>
          </p:cNvPr>
          <p:cNvPicPr>
            <a:picLocks noChangeAspect="1"/>
          </p:cNvPicPr>
          <p:nvPr/>
        </p:nvPicPr>
        <p:blipFill>
          <a:blip r:embed="rId2"/>
          <a:stretch>
            <a:fillRect/>
          </a:stretch>
        </p:blipFill>
        <p:spPr>
          <a:xfrm>
            <a:off x="5939854" y="2822312"/>
            <a:ext cx="6077273" cy="1758565"/>
          </a:xfrm>
          <a:prstGeom prst="rect">
            <a:avLst/>
          </a:prstGeom>
          <a:ln w="12700">
            <a:solidFill>
              <a:schemeClr val="tx1"/>
            </a:solidFill>
          </a:ln>
        </p:spPr>
      </p:pic>
      <p:sp>
        <p:nvSpPr>
          <p:cNvPr id="7" name="Rectangle 6">
            <a:extLst>
              <a:ext uri="{FF2B5EF4-FFF2-40B4-BE49-F238E27FC236}">
                <a16:creationId xmlns:a16="http://schemas.microsoft.com/office/drawing/2014/main" id="{74C9A646-E880-49D6-B994-56314B25DB69}"/>
              </a:ext>
            </a:extLst>
          </p:cNvPr>
          <p:cNvSpPr/>
          <p:nvPr/>
        </p:nvSpPr>
        <p:spPr>
          <a:xfrm>
            <a:off x="8043609" y="1127044"/>
            <a:ext cx="3358548" cy="646331"/>
          </a:xfrm>
          <a:prstGeom prst="rect">
            <a:avLst/>
          </a:prstGeom>
        </p:spPr>
        <p:txBody>
          <a:bodyPr wrap="none">
            <a:spAutoFit/>
          </a:bodyPr>
          <a:lstStyle/>
          <a:p>
            <a:r>
              <a:rPr lang="en-IN" dirty="0"/>
              <a:t>V. S. VIJEESH - IX-B – S/O SREEJA.V</a:t>
            </a:r>
          </a:p>
          <a:p>
            <a:r>
              <a:rPr lang="en-IN" dirty="0"/>
              <a:t>PH:  9095147634</a:t>
            </a:r>
          </a:p>
        </p:txBody>
      </p:sp>
      <p:pic>
        <p:nvPicPr>
          <p:cNvPr id="11" name="Picture 10">
            <a:extLst>
              <a:ext uri="{FF2B5EF4-FFF2-40B4-BE49-F238E27FC236}">
                <a16:creationId xmlns:a16="http://schemas.microsoft.com/office/drawing/2014/main" id="{7BA3009F-6129-4E9F-98B4-6CEF1BE2B9E0}"/>
              </a:ext>
            </a:extLst>
          </p:cNvPr>
          <p:cNvPicPr>
            <a:picLocks noChangeAspect="1"/>
          </p:cNvPicPr>
          <p:nvPr/>
        </p:nvPicPr>
        <p:blipFill>
          <a:blip r:embed="rId3"/>
          <a:stretch>
            <a:fillRect/>
          </a:stretch>
        </p:blipFill>
        <p:spPr>
          <a:xfrm>
            <a:off x="440198" y="2159949"/>
            <a:ext cx="5172168" cy="4287091"/>
          </a:xfrm>
          <a:prstGeom prst="rect">
            <a:avLst/>
          </a:prstGeom>
          <a:ln w="12700">
            <a:solidFill>
              <a:schemeClr val="tx1"/>
            </a:solidFill>
          </a:ln>
        </p:spPr>
      </p:pic>
      <p:sp>
        <p:nvSpPr>
          <p:cNvPr id="12" name="Rectangle 11">
            <a:extLst>
              <a:ext uri="{FF2B5EF4-FFF2-40B4-BE49-F238E27FC236}">
                <a16:creationId xmlns:a16="http://schemas.microsoft.com/office/drawing/2014/main" id="{2A7C40C4-672C-4FAB-A897-17E5F1775D82}"/>
              </a:ext>
            </a:extLst>
          </p:cNvPr>
          <p:cNvSpPr/>
          <p:nvPr/>
        </p:nvSpPr>
        <p:spPr>
          <a:xfrm>
            <a:off x="955712" y="1079546"/>
            <a:ext cx="4578305" cy="646331"/>
          </a:xfrm>
          <a:prstGeom prst="rect">
            <a:avLst/>
          </a:prstGeom>
        </p:spPr>
        <p:txBody>
          <a:bodyPr wrap="none">
            <a:spAutoFit/>
          </a:bodyPr>
          <a:lstStyle/>
          <a:p>
            <a:r>
              <a:rPr lang="en-IN" dirty="0"/>
              <a:t> SYED HAKIM.A – IX - A - S/O HAIROON BEEVI.A</a:t>
            </a:r>
          </a:p>
          <a:p>
            <a:r>
              <a:rPr lang="en-IN" dirty="0"/>
              <a:t>PH:</a:t>
            </a:r>
          </a:p>
        </p:txBody>
      </p:sp>
    </p:spTree>
    <p:extLst>
      <p:ext uri="{BB962C8B-B14F-4D97-AF65-F5344CB8AC3E}">
        <p14:creationId xmlns:p14="http://schemas.microsoft.com/office/powerpoint/2010/main" val="3617567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53EB741-4606-46E2-A7A1-16BEC85FD57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pic>
        <p:nvPicPr>
          <p:cNvPr id="2" name="Picture 1">
            <a:extLst>
              <a:ext uri="{FF2B5EF4-FFF2-40B4-BE49-F238E27FC236}">
                <a16:creationId xmlns:a16="http://schemas.microsoft.com/office/drawing/2014/main" id="{DE11FA1F-3F9A-4F19-BFD1-BFA125214EEC}"/>
              </a:ext>
            </a:extLst>
          </p:cNvPr>
          <p:cNvPicPr>
            <a:picLocks noChangeAspect="1"/>
          </p:cNvPicPr>
          <p:nvPr/>
        </p:nvPicPr>
        <p:blipFill>
          <a:blip r:embed="rId2"/>
          <a:stretch>
            <a:fillRect/>
          </a:stretch>
        </p:blipFill>
        <p:spPr>
          <a:xfrm>
            <a:off x="194059" y="2588812"/>
            <a:ext cx="5798547" cy="2577992"/>
          </a:xfrm>
          <a:prstGeom prst="rect">
            <a:avLst/>
          </a:prstGeom>
          <a:ln w="12700">
            <a:solidFill>
              <a:schemeClr val="tx1"/>
            </a:solidFill>
          </a:ln>
        </p:spPr>
      </p:pic>
      <p:pic>
        <p:nvPicPr>
          <p:cNvPr id="3" name="Picture 2">
            <a:extLst>
              <a:ext uri="{FF2B5EF4-FFF2-40B4-BE49-F238E27FC236}">
                <a16:creationId xmlns:a16="http://schemas.microsoft.com/office/drawing/2014/main" id="{9D5A6597-C5C7-4C8E-9071-BD05888DF4B2}"/>
              </a:ext>
            </a:extLst>
          </p:cNvPr>
          <p:cNvPicPr>
            <a:picLocks noChangeAspect="1"/>
          </p:cNvPicPr>
          <p:nvPr/>
        </p:nvPicPr>
        <p:blipFill>
          <a:blip r:embed="rId3"/>
          <a:stretch>
            <a:fillRect/>
          </a:stretch>
        </p:blipFill>
        <p:spPr>
          <a:xfrm>
            <a:off x="6288172" y="2705886"/>
            <a:ext cx="5511271" cy="2130779"/>
          </a:xfrm>
          <a:prstGeom prst="rect">
            <a:avLst/>
          </a:prstGeom>
          <a:ln w="12700">
            <a:solidFill>
              <a:schemeClr val="tx1"/>
            </a:solidFill>
          </a:ln>
        </p:spPr>
      </p:pic>
      <p:sp>
        <p:nvSpPr>
          <p:cNvPr id="5" name="Rectangle 4">
            <a:extLst>
              <a:ext uri="{FF2B5EF4-FFF2-40B4-BE49-F238E27FC236}">
                <a16:creationId xmlns:a16="http://schemas.microsoft.com/office/drawing/2014/main" id="{5787342C-503E-4E86-BA8D-5BE6464E64D8}"/>
              </a:ext>
            </a:extLst>
          </p:cNvPr>
          <p:cNvSpPr/>
          <p:nvPr/>
        </p:nvSpPr>
        <p:spPr>
          <a:xfrm>
            <a:off x="1554032" y="1368030"/>
            <a:ext cx="3871766" cy="646331"/>
          </a:xfrm>
          <a:prstGeom prst="rect">
            <a:avLst/>
          </a:prstGeom>
        </p:spPr>
        <p:txBody>
          <a:bodyPr wrap="none">
            <a:spAutoFit/>
          </a:bodyPr>
          <a:lstStyle/>
          <a:p>
            <a:r>
              <a:rPr lang="en-IN" dirty="0"/>
              <a:t>V. S. TEJASHWINI - IX-B – D/O SRIDEVI.S</a:t>
            </a:r>
          </a:p>
          <a:p>
            <a:r>
              <a:rPr lang="en-IN" dirty="0"/>
              <a:t>PH: 9095834605</a:t>
            </a:r>
          </a:p>
        </p:txBody>
      </p:sp>
      <p:sp>
        <p:nvSpPr>
          <p:cNvPr id="6" name="Rectangle 5">
            <a:extLst>
              <a:ext uri="{FF2B5EF4-FFF2-40B4-BE49-F238E27FC236}">
                <a16:creationId xmlns:a16="http://schemas.microsoft.com/office/drawing/2014/main" id="{77B114ED-330A-4C21-8B3C-C04B0B5CAC47}"/>
              </a:ext>
            </a:extLst>
          </p:cNvPr>
          <p:cNvSpPr/>
          <p:nvPr/>
        </p:nvSpPr>
        <p:spPr>
          <a:xfrm>
            <a:off x="7209108" y="1258377"/>
            <a:ext cx="2223750" cy="646331"/>
          </a:xfrm>
          <a:prstGeom prst="rect">
            <a:avLst/>
          </a:prstGeom>
        </p:spPr>
        <p:txBody>
          <a:bodyPr wrap="none">
            <a:spAutoFit/>
          </a:bodyPr>
          <a:lstStyle/>
          <a:p>
            <a:r>
              <a:rPr lang="en-IN" dirty="0"/>
              <a:t>T. VENKATESAN - IX-B </a:t>
            </a:r>
          </a:p>
          <a:p>
            <a:r>
              <a:rPr lang="en-IN" dirty="0"/>
              <a:t>PH: 9994496502</a:t>
            </a:r>
          </a:p>
        </p:txBody>
      </p:sp>
    </p:spTree>
    <p:extLst>
      <p:ext uri="{BB962C8B-B14F-4D97-AF65-F5344CB8AC3E}">
        <p14:creationId xmlns:p14="http://schemas.microsoft.com/office/powerpoint/2010/main" val="3790329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53EB741-4606-46E2-A7A1-16BEC85FD57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 name="Rectangle 1">
            <a:extLst>
              <a:ext uri="{FF2B5EF4-FFF2-40B4-BE49-F238E27FC236}">
                <a16:creationId xmlns:a16="http://schemas.microsoft.com/office/drawing/2014/main" id="{9E61E772-55F3-46E3-BFD8-FDDA7135190A}"/>
              </a:ext>
            </a:extLst>
          </p:cNvPr>
          <p:cNvSpPr/>
          <p:nvPr/>
        </p:nvSpPr>
        <p:spPr>
          <a:xfrm>
            <a:off x="1012180" y="1158081"/>
            <a:ext cx="4340484" cy="646331"/>
          </a:xfrm>
          <a:prstGeom prst="rect">
            <a:avLst/>
          </a:prstGeom>
        </p:spPr>
        <p:txBody>
          <a:bodyPr wrap="none">
            <a:spAutoFit/>
          </a:bodyPr>
          <a:lstStyle/>
          <a:p>
            <a:r>
              <a:rPr lang="en-IN" dirty="0"/>
              <a:t>J. JERISH ANTONY - IX B – S/O ANITHA MARY</a:t>
            </a:r>
          </a:p>
          <a:p>
            <a:r>
              <a:rPr lang="en-IN" dirty="0"/>
              <a:t>PH: 7904151794</a:t>
            </a:r>
          </a:p>
        </p:txBody>
      </p:sp>
      <p:pic>
        <p:nvPicPr>
          <p:cNvPr id="5" name="Picture 4">
            <a:extLst>
              <a:ext uri="{FF2B5EF4-FFF2-40B4-BE49-F238E27FC236}">
                <a16:creationId xmlns:a16="http://schemas.microsoft.com/office/drawing/2014/main" id="{81FC3BDA-0F96-4CC9-8E3B-D47C4D548C7C}"/>
              </a:ext>
            </a:extLst>
          </p:cNvPr>
          <p:cNvPicPr>
            <a:picLocks noChangeAspect="1"/>
          </p:cNvPicPr>
          <p:nvPr/>
        </p:nvPicPr>
        <p:blipFill>
          <a:blip r:embed="rId2"/>
          <a:stretch>
            <a:fillRect/>
          </a:stretch>
        </p:blipFill>
        <p:spPr>
          <a:xfrm>
            <a:off x="265082" y="2616646"/>
            <a:ext cx="5660187" cy="2976286"/>
          </a:xfrm>
          <a:prstGeom prst="rect">
            <a:avLst/>
          </a:prstGeom>
          <a:ln w="12700">
            <a:solidFill>
              <a:schemeClr val="tx1"/>
            </a:solidFill>
          </a:ln>
        </p:spPr>
      </p:pic>
      <p:pic>
        <p:nvPicPr>
          <p:cNvPr id="3" name="Picture 2">
            <a:extLst>
              <a:ext uri="{FF2B5EF4-FFF2-40B4-BE49-F238E27FC236}">
                <a16:creationId xmlns:a16="http://schemas.microsoft.com/office/drawing/2014/main" id="{920DF1F7-38A2-4E92-842F-33E44B5A940F}"/>
              </a:ext>
            </a:extLst>
          </p:cNvPr>
          <p:cNvPicPr>
            <a:picLocks noChangeAspect="1"/>
          </p:cNvPicPr>
          <p:nvPr/>
        </p:nvPicPr>
        <p:blipFill>
          <a:blip r:embed="rId3"/>
          <a:stretch>
            <a:fillRect/>
          </a:stretch>
        </p:blipFill>
        <p:spPr>
          <a:xfrm>
            <a:off x="6096000" y="2391468"/>
            <a:ext cx="5803777" cy="3465287"/>
          </a:xfrm>
          <a:prstGeom prst="rect">
            <a:avLst/>
          </a:prstGeom>
          <a:ln w="12700">
            <a:solidFill>
              <a:schemeClr val="tx1"/>
            </a:solidFill>
          </a:ln>
        </p:spPr>
      </p:pic>
      <p:sp>
        <p:nvSpPr>
          <p:cNvPr id="6" name="Rectangle 5">
            <a:extLst>
              <a:ext uri="{FF2B5EF4-FFF2-40B4-BE49-F238E27FC236}">
                <a16:creationId xmlns:a16="http://schemas.microsoft.com/office/drawing/2014/main" id="{F16B5F40-0557-47C9-9317-24E8CAB3B7DE}"/>
              </a:ext>
            </a:extLst>
          </p:cNvPr>
          <p:cNvSpPr/>
          <p:nvPr/>
        </p:nvSpPr>
        <p:spPr>
          <a:xfrm>
            <a:off x="7164719" y="1101168"/>
            <a:ext cx="3510192" cy="646331"/>
          </a:xfrm>
          <a:prstGeom prst="rect">
            <a:avLst/>
          </a:prstGeom>
        </p:spPr>
        <p:txBody>
          <a:bodyPr wrap="none">
            <a:spAutoFit/>
          </a:bodyPr>
          <a:lstStyle/>
          <a:p>
            <a:r>
              <a:rPr lang="en-IN" dirty="0"/>
              <a:t>GLASISOVIYA - IX-B – D/O GODWIN </a:t>
            </a:r>
          </a:p>
          <a:p>
            <a:r>
              <a:rPr lang="en-IN" dirty="0"/>
              <a:t>PH: 9578739755</a:t>
            </a:r>
          </a:p>
        </p:txBody>
      </p:sp>
    </p:spTree>
    <p:extLst>
      <p:ext uri="{BB962C8B-B14F-4D97-AF65-F5344CB8AC3E}">
        <p14:creationId xmlns:p14="http://schemas.microsoft.com/office/powerpoint/2010/main" val="2583996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53EB741-4606-46E2-A7A1-16BEC85FD57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pic>
        <p:nvPicPr>
          <p:cNvPr id="2" name="Picture 1">
            <a:extLst>
              <a:ext uri="{FF2B5EF4-FFF2-40B4-BE49-F238E27FC236}">
                <a16:creationId xmlns:a16="http://schemas.microsoft.com/office/drawing/2014/main" id="{65CDB65D-5A2D-4F24-8113-67744DAD4387}"/>
              </a:ext>
            </a:extLst>
          </p:cNvPr>
          <p:cNvPicPr>
            <a:picLocks noChangeAspect="1"/>
          </p:cNvPicPr>
          <p:nvPr/>
        </p:nvPicPr>
        <p:blipFill>
          <a:blip r:embed="rId2"/>
          <a:stretch>
            <a:fillRect/>
          </a:stretch>
        </p:blipFill>
        <p:spPr>
          <a:xfrm>
            <a:off x="170896" y="2353692"/>
            <a:ext cx="5820645" cy="2786479"/>
          </a:xfrm>
          <a:prstGeom prst="rect">
            <a:avLst/>
          </a:prstGeom>
          <a:ln w="12700">
            <a:solidFill>
              <a:schemeClr val="tx1"/>
            </a:solidFill>
          </a:ln>
        </p:spPr>
      </p:pic>
      <p:sp>
        <p:nvSpPr>
          <p:cNvPr id="3" name="Rectangle 2">
            <a:extLst>
              <a:ext uri="{FF2B5EF4-FFF2-40B4-BE49-F238E27FC236}">
                <a16:creationId xmlns:a16="http://schemas.microsoft.com/office/drawing/2014/main" id="{2B3FB51C-4C18-454D-87AF-4B51EA4FA2DB}"/>
              </a:ext>
            </a:extLst>
          </p:cNvPr>
          <p:cNvSpPr/>
          <p:nvPr/>
        </p:nvSpPr>
        <p:spPr>
          <a:xfrm>
            <a:off x="896036" y="1149204"/>
            <a:ext cx="4370364" cy="646331"/>
          </a:xfrm>
          <a:prstGeom prst="rect">
            <a:avLst/>
          </a:prstGeom>
        </p:spPr>
        <p:txBody>
          <a:bodyPr wrap="none">
            <a:spAutoFit/>
          </a:bodyPr>
          <a:lstStyle/>
          <a:p>
            <a:r>
              <a:rPr lang="en-IN" dirty="0"/>
              <a:t>T. MUTHAMIL SELVI - IX-B – D/O THANGAVEL</a:t>
            </a:r>
          </a:p>
          <a:p>
            <a:r>
              <a:rPr lang="en-IN" dirty="0"/>
              <a:t>PH:  9345730459</a:t>
            </a:r>
          </a:p>
        </p:txBody>
      </p:sp>
      <p:pic>
        <p:nvPicPr>
          <p:cNvPr id="5" name="Picture 4">
            <a:extLst>
              <a:ext uri="{FF2B5EF4-FFF2-40B4-BE49-F238E27FC236}">
                <a16:creationId xmlns:a16="http://schemas.microsoft.com/office/drawing/2014/main" id="{A70F5E84-D86F-4A56-B518-A5CDA2CC6FC2}"/>
              </a:ext>
            </a:extLst>
          </p:cNvPr>
          <p:cNvPicPr>
            <a:picLocks noChangeAspect="1"/>
          </p:cNvPicPr>
          <p:nvPr/>
        </p:nvPicPr>
        <p:blipFill>
          <a:blip r:embed="rId3"/>
          <a:stretch>
            <a:fillRect/>
          </a:stretch>
        </p:blipFill>
        <p:spPr>
          <a:xfrm>
            <a:off x="6096000" y="2623998"/>
            <a:ext cx="5756935" cy="2245866"/>
          </a:xfrm>
          <a:prstGeom prst="rect">
            <a:avLst/>
          </a:prstGeom>
          <a:ln w="12700">
            <a:solidFill>
              <a:schemeClr val="tx1"/>
            </a:solidFill>
          </a:ln>
        </p:spPr>
      </p:pic>
      <p:sp>
        <p:nvSpPr>
          <p:cNvPr id="6" name="Rectangle 5">
            <a:extLst>
              <a:ext uri="{FF2B5EF4-FFF2-40B4-BE49-F238E27FC236}">
                <a16:creationId xmlns:a16="http://schemas.microsoft.com/office/drawing/2014/main" id="{9233D86C-1876-4102-94E6-455EF8EF2F08}"/>
              </a:ext>
            </a:extLst>
          </p:cNvPr>
          <p:cNvSpPr/>
          <p:nvPr/>
        </p:nvSpPr>
        <p:spPr>
          <a:xfrm>
            <a:off x="7708894" y="1149204"/>
            <a:ext cx="3555269" cy="646331"/>
          </a:xfrm>
          <a:prstGeom prst="rect">
            <a:avLst/>
          </a:prstGeom>
        </p:spPr>
        <p:txBody>
          <a:bodyPr wrap="none">
            <a:spAutoFit/>
          </a:bodyPr>
          <a:lstStyle/>
          <a:p>
            <a:r>
              <a:rPr lang="en-IN" dirty="0"/>
              <a:t>VISHVALINGAM.V – IX – S/O SATHYA</a:t>
            </a:r>
          </a:p>
          <a:p>
            <a:r>
              <a:rPr lang="en-IN" dirty="0"/>
              <a:t>PH: 9788789516</a:t>
            </a:r>
          </a:p>
        </p:txBody>
      </p:sp>
    </p:spTree>
    <p:extLst>
      <p:ext uri="{BB962C8B-B14F-4D97-AF65-F5344CB8AC3E}">
        <p14:creationId xmlns:p14="http://schemas.microsoft.com/office/powerpoint/2010/main" val="3415098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53EB741-4606-46E2-A7A1-16BEC85FD57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pic>
        <p:nvPicPr>
          <p:cNvPr id="2" name="Picture 1">
            <a:extLst>
              <a:ext uri="{FF2B5EF4-FFF2-40B4-BE49-F238E27FC236}">
                <a16:creationId xmlns:a16="http://schemas.microsoft.com/office/drawing/2014/main" id="{17F8E231-11E1-422B-AA58-41086B26450F}"/>
              </a:ext>
            </a:extLst>
          </p:cNvPr>
          <p:cNvPicPr>
            <a:picLocks noChangeAspect="1"/>
          </p:cNvPicPr>
          <p:nvPr/>
        </p:nvPicPr>
        <p:blipFill>
          <a:blip r:embed="rId2"/>
          <a:stretch>
            <a:fillRect/>
          </a:stretch>
        </p:blipFill>
        <p:spPr>
          <a:xfrm>
            <a:off x="78466" y="2495920"/>
            <a:ext cx="6017534" cy="2670884"/>
          </a:xfrm>
          <a:prstGeom prst="rect">
            <a:avLst/>
          </a:prstGeom>
          <a:ln w="12700">
            <a:solidFill>
              <a:schemeClr val="tx1"/>
            </a:solidFill>
          </a:ln>
        </p:spPr>
      </p:pic>
      <p:pic>
        <p:nvPicPr>
          <p:cNvPr id="3" name="Picture 2">
            <a:extLst>
              <a:ext uri="{FF2B5EF4-FFF2-40B4-BE49-F238E27FC236}">
                <a16:creationId xmlns:a16="http://schemas.microsoft.com/office/drawing/2014/main" id="{BA293E8A-BB9E-4817-AD26-3FA625DE3CBB}"/>
              </a:ext>
            </a:extLst>
          </p:cNvPr>
          <p:cNvPicPr>
            <a:picLocks noChangeAspect="1"/>
          </p:cNvPicPr>
          <p:nvPr/>
        </p:nvPicPr>
        <p:blipFill>
          <a:blip r:embed="rId3"/>
          <a:stretch>
            <a:fillRect/>
          </a:stretch>
        </p:blipFill>
        <p:spPr>
          <a:xfrm>
            <a:off x="6211409" y="2839559"/>
            <a:ext cx="5745237" cy="1927749"/>
          </a:xfrm>
          <a:prstGeom prst="rect">
            <a:avLst/>
          </a:prstGeom>
          <a:ln w="12700">
            <a:solidFill>
              <a:schemeClr val="tx1"/>
            </a:solidFill>
          </a:ln>
        </p:spPr>
      </p:pic>
      <p:sp>
        <p:nvSpPr>
          <p:cNvPr id="5" name="Rectangle 4">
            <a:extLst>
              <a:ext uri="{FF2B5EF4-FFF2-40B4-BE49-F238E27FC236}">
                <a16:creationId xmlns:a16="http://schemas.microsoft.com/office/drawing/2014/main" id="{BF825D3E-6F8A-403A-BBBC-332204FA9C5D}"/>
              </a:ext>
            </a:extLst>
          </p:cNvPr>
          <p:cNvSpPr/>
          <p:nvPr/>
        </p:nvSpPr>
        <p:spPr>
          <a:xfrm>
            <a:off x="1814121" y="1107228"/>
            <a:ext cx="1949765" cy="646331"/>
          </a:xfrm>
          <a:prstGeom prst="rect">
            <a:avLst/>
          </a:prstGeom>
        </p:spPr>
        <p:txBody>
          <a:bodyPr wrap="none">
            <a:spAutoFit/>
          </a:bodyPr>
          <a:lstStyle/>
          <a:p>
            <a:r>
              <a:rPr lang="en-IN" dirty="0"/>
              <a:t>HARSHINI – IX – B  </a:t>
            </a:r>
          </a:p>
          <a:p>
            <a:r>
              <a:rPr lang="en-IN" dirty="0"/>
              <a:t>PH: 9715695292</a:t>
            </a:r>
          </a:p>
        </p:txBody>
      </p:sp>
      <p:sp>
        <p:nvSpPr>
          <p:cNvPr id="6" name="Rectangle 5">
            <a:extLst>
              <a:ext uri="{FF2B5EF4-FFF2-40B4-BE49-F238E27FC236}">
                <a16:creationId xmlns:a16="http://schemas.microsoft.com/office/drawing/2014/main" id="{8A97359C-32DD-45EF-993B-56AF00337E21}"/>
              </a:ext>
            </a:extLst>
          </p:cNvPr>
          <p:cNvSpPr/>
          <p:nvPr/>
        </p:nvSpPr>
        <p:spPr>
          <a:xfrm>
            <a:off x="7593484" y="1107228"/>
            <a:ext cx="3735638" cy="646331"/>
          </a:xfrm>
          <a:prstGeom prst="rect">
            <a:avLst/>
          </a:prstGeom>
        </p:spPr>
        <p:txBody>
          <a:bodyPr wrap="none">
            <a:spAutoFit/>
          </a:bodyPr>
          <a:lstStyle/>
          <a:p>
            <a:r>
              <a:rPr lang="en-IN" dirty="0"/>
              <a:t>JAFIEN BENEDICT – IX –  S/O ISABELLA</a:t>
            </a:r>
          </a:p>
          <a:p>
            <a:r>
              <a:rPr lang="en-IN" dirty="0"/>
              <a:t>PH: 9698558140</a:t>
            </a:r>
          </a:p>
        </p:txBody>
      </p:sp>
    </p:spTree>
    <p:extLst>
      <p:ext uri="{BB962C8B-B14F-4D97-AF65-F5344CB8AC3E}">
        <p14:creationId xmlns:p14="http://schemas.microsoft.com/office/powerpoint/2010/main" val="4255376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42EE004-D1CC-443A-8AE4-3B8A95685CCC}"/>
              </a:ext>
            </a:extLst>
          </p:cNvPr>
          <p:cNvSpPr txBox="1"/>
          <p:nvPr/>
        </p:nvSpPr>
        <p:spPr>
          <a:xfrm>
            <a:off x="320040" y="411481"/>
            <a:ext cx="5495544" cy="6340197"/>
          </a:xfrm>
          <a:prstGeom prst="rect">
            <a:avLst/>
          </a:prstGeom>
          <a:noFill/>
        </p:spPr>
        <p:txBody>
          <a:bodyPr wrap="square" rtlCol="0">
            <a:spAutoFit/>
          </a:bodyPr>
          <a:lstStyle/>
          <a:p>
            <a:pPr lvl="0" eaLnBrk="0" fontAlgn="base" hangingPunct="0">
              <a:spcBef>
                <a:spcPct val="0"/>
              </a:spcBef>
              <a:spcAft>
                <a:spcPct val="0"/>
              </a:spcAft>
            </a:pPr>
            <a:r>
              <a:rPr lang="en-US" altLang="en-US" dirty="0">
                <a:latin typeface="Arial" panose="020B0604020202020204" pitchFamily="34" charset="0"/>
              </a:rPr>
              <a:t>Student Name :Shri </a:t>
            </a:r>
            <a:r>
              <a:rPr lang="en-US" altLang="en-US" dirty="0" err="1">
                <a:latin typeface="Arial" panose="020B0604020202020204" pitchFamily="34" charset="0"/>
              </a:rPr>
              <a:t>Santhoshi</a:t>
            </a:r>
            <a:r>
              <a:rPr lang="en-US" altLang="en-US" dirty="0">
                <a:latin typeface="Arial" panose="020B0604020202020204" pitchFamily="34" charset="0"/>
              </a:rPr>
              <a:t> </a:t>
            </a:r>
            <a:r>
              <a:rPr lang="en-US" altLang="en-US" dirty="0" err="1">
                <a:latin typeface="Arial" panose="020B0604020202020204" pitchFamily="34" charset="0"/>
              </a:rPr>
              <a:t>Praba</a:t>
            </a:r>
            <a:r>
              <a:rPr lang="en-US" altLang="en-US" dirty="0">
                <a:latin typeface="Arial" panose="020B0604020202020204" pitchFamily="34" charset="0"/>
              </a:rPr>
              <a:t>. G, Grade 4B</a:t>
            </a:r>
          </a:p>
          <a:p>
            <a:pPr lvl="0" eaLnBrk="0" fontAlgn="base" hangingPunct="0">
              <a:spcBef>
                <a:spcPct val="0"/>
              </a:spcBef>
              <a:spcAft>
                <a:spcPct val="0"/>
              </a:spcAft>
            </a:pPr>
            <a:r>
              <a:rPr lang="en-US" altLang="en-US" dirty="0">
                <a:latin typeface="Arial" panose="020B0604020202020204" pitchFamily="34" charset="0"/>
              </a:rPr>
              <a:t>Parent Name : Saranya Ganesh Kumar</a:t>
            </a:r>
          </a:p>
          <a:p>
            <a:pPr eaLnBrk="0" fontAlgn="base" hangingPunct="0">
              <a:spcBef>
                <a:spcPct val="0"/>
              </a:spcBef>
              <a:spcAft>
                <a:spcPct val="0"/>
              </a:spcAft>
            </a:pPr>
            <a:r>
              <a:rPr lang="en-US" altLang="en-US" dirty="0">
                <a:latin typeface="Arial" panose="020B0604020202020204" pitchFamily="34" charset="0"/>
              </a:rPr>
              <a:t>Mobile number :9976726083</a:t>
            </a:r>
          </a:p>
          <a:p>
            <a:pPr lvl="0" eaLnBrk="0" fontAlgn="base" hangingPunct="0">
              <a:spcBef>
                <a:spcPct val="0"/>
              </a:spcBef>
              <a:spcAft>
                <a:spcPct val="0"/>
              </a:spcAft>
            </a:pPr>
            <a:endParaRPr lang="en-US" altLang="en-US" dirty="0">
              <a:latin typeface="Arial" panose="020B0604020202020204" pitchFamily="34" charset="0"/>
            </a:endParaRPr>
          </a:p>
          <a:p>
            <a:pPr lvl="0" eaLnBrk="0" fontAlgn="base" hangingPunct="0">
              <a:spcBef>
                <a:spcPct val="0"/>
              </a:spcBef>
              <a:spcAft>
                <a:spcPct val="0"/>
              </a:spcAft>
            </a:pPr>
            <a:r>
              <a:rPr lang="en-US" altLang="en-US" dirty="0" err="1">
                <a:latin typeface="Arial" panose="020B0604020202020204" pitchFamily="34" charset="0"/>
              </a:rPr>
              <a:t>Namesthay</a:t>
            </a:r>
            <a:r>
              <a:rPr lang="en-US" altLang="en-US" dirty="0">
                <a:latin typeface="Arial" panose="020B0604020202020204" pitchFamily="34" charset="0"/>
              </a:rPr>
              <a:t> teacher. I am Saranya Ganesh </a:t>
            </a:r>
            <a:r>
              <a:rPr lang="en-US" altLang="en-US" dirty="0" err="1">
                <a:latin typeface="Arial" panose="020B0604020202020204" pitchFamily="34" charset="0"/>
              </a:rPr>
              <a:t>kumar</a:t>
            </a:r>
            <a:r>
              <a:rPr lang="en-US" altLang="en-US" dirty="0">
                <a:latin typeface="Arial" panose="020B0604020202020204" pitchFamily="34" charset="0"/>
              </a:rPr>
              <a:t>.. mother of </a:t>
            </a:r>
            <a:r>
              <a:rPr lang="en-US" altLang="en-US" dirty="0" err="1">
                <a:latin typeface="Arial" panose="020B0604020202020204" pitchFamily="34" charset="0"/>
              </a:rPr>
              <a:t>G.shri</a:t>
            </a:r>
            <a:r>
              <a:rPr lang="en-US" altLang="en-US" dirty="0">
                <a:latin typeface="Arial" panose="020B0604020202020204" pitchFamily="34" charset="0"/>
              </a:rPr>
              <a:t> </a:t>
            </a:r>
            <a:r>
              <a:rPr lang="en-US" altLang="en-US" dirty="0" err="1">
                <a:latin typeface="Arial" panose="020B0604020202020204" pitchFamily="34" charset="0"/>
              </a:rPr>
              <a:t>santhoshi</a:t>
            </a:r>
            <a:r>
              <a:rPr lang="en-US" altLang="en-US" dirty="0">
                <a:latin typeface="Arial" panose="020B0604020202020204" pitchFamily="34" charset="0"/>
              </a:rPr>
              <a:t> </a:t>
            </a:r>
            <a:r>
              <a:rPr lang="en-US" altLang="en-US" dirty="0" err="1">
                <a:latin typeface="Arial" panose="020B0604020202020204" pitchFamily="34" charset="0"/>
              </a:rPr>
              <a:t>praba</a:t>
            </a:r>
            <a:r>
              <a:rPr lang="en-US" altLang="en-US" dirty="0">
                <a:latin typeface="Arial" panose="020B0604020202020204" pitchFamily="34" charset="0"/>
              </a:rPr>
              <a:t> she is studying 4th std B sec in </a:t>
            </a:r>
            <a:r>
              <a:rPr lang="en-US" altLang="en-US" dirty="0" err="1">
                <a:latin typeface="Arial" panose="020B0604020202020204" pitchFamily="34" charset="0"/>
              </a:rPr>
              <a:t>dalmia</a:t>
            </a:r>
            <a:r>
              <a:rPr lang="en-US" altLang="en-US" dirty="0">
                <a:latin typeface="Arial" panose="020B0604020202020204" pitchFamily="34" charset="0"/>
              </a:rPr>
              <a:t> vidya mandir school, Dalmia </a:t>
            </a:r>
            <a:r>
              <a:rPr lang="en-US" altLang="en-US" dirty="0" err="1">
                <a:latin typeface="Arial" panose="020B0604020202020204" pitchFamily="34" charset="0"/>
              </a:rPr>
              <a:t>puram</a:t>
            </a:r>
            <a:r>
              <a:rPr lang="en-US" altLang="en-US" dirty="0">
                <a:latin typeface="Arial" panose="020B0604020202020204" pitchFamily="34" charset="0"/>
              </a:rPr>
              <a:t>. I appreciate the teachers and staffs of </a:t>
            </a:r>
            <a:r>
              <a:rPr lang="en-US" altLang="en-US" dirty="0" err="1">
                <a:latin typeface="Arial" panose="020B0604020202020204" pitchFamily="34" charset="0"/>
              </a:rPr>
              <a:t>dalmia</a:t>
            </a:r>
            <a:r>
              <a:rPr lang="en-US" altLang="en-US" dirty="0">
                <a:latin typeface="Arial" panose="020B0604020202020204" pitchFamily="34" charset="0"/>
              </a:rPr>
              <a:t> vidya mandir school. Definitely it is very good options during this tough times. As a parent </a:t>
            </a:r>
            <a:r>
              <a:rPr lang="en-US" altLang="en-US" dirty="0" err="1">
                <a:latin typeface="Arial" panose="020B0604020202020204" pitchFamily="34" charset="0"/>
              </a:rPr>
              <a:t>i</a:t>
            </a:r>
            <a:r>
              <a:rPr lang="en-US" altLang="en-US" dirty="0">
                <a:latin typeface="Arial" panose="020B0604020202020204" pitchFamily="34" charset="0"/>
              </a:rPr>
              <a:t> am also being learning a lot from the classes. It's also giving me opportunity to work more closely with my daughter. I truly appreciate the efforts and this initiative that has been taken at this period lock down. The classes were so good the teachers were so hard working. Video classes were so </a:t>
            </a:r>
            <a:r>
              <a:rPr lang="en-US" altLang="en-US" dirty="0" err="1">
                <a:latin typeface="Arial" panose="020B0604020202020204" pitchFamily="34" charset="0"/>
              </a:rPr>
              <a:t>attactive.also</a:t>
            </a:r>
            <a:r>
              <a:rPr lang="en-US" altLang="en-US" dirty="0">
                <a:latin typeface="Arial" panose="020B0604020202020204" pitchFamily="34" charset="0"/>
              </a:rPr>
              <a:t> they are giving weekly once lock down activity. In watts app group they are sending the Hindu news paper and every day home work subject 's videos </a:t>
            </a:r>
            <a:r>
              <a:rPr lang="en-US" altLang="en-US" dirty="0" err="1">
                <a:latin typeface="Arial" panose="020B0604020202020204" pitchFamily="34" charset="0"/>
              </a:rPr>
              <a:t>etc</a:t>
            </a:r>
            <a:r>
              <a:rPr lang="en-US" altLang="en-US" dirty="0">
                <a:latin typeface="Arial" panose="020B0604020202020204" pitchFamily="34" charset="0"/>
              </a:rPr>
              <a:t> ....... so thanks to </a:t>
            </a:r>
            <a:r>
              <a:rPr lang="en-US" altLang="en-US" dirty="0" err="1">
                <a:latin typeface="Arial" panose="020B0604020202020204" pitchFamily="34" charset="0"/>
              </a:rPr>
              <a:t>dvm</a:t>
            </a:r>
            <a:r>
              <a:rPr lang="en-US" altLang="en-US" dirty="0">
                <a:latin typeface="Arial" panose="020B0604020202020204" pitchFamily="34" charset="0"/>
              </a:rPr>
              <a:t> school   </a:t>
            </a:r>
            <a:r>
              <a:rPr lang="en-US" altLang="en-US" sz="2800" dirty="0">
                <a:latin typeface="Arial" panose="020B0604020202020204" pitchFamily="34" charset="0"/>
              </a:rPr>
              <a:t>     </a:t>
            </a:r>
            <a:r>
              <a:rPr lang="en-US" altLang="en-US" dirty="0">
                <a:latin typeface="Arial" panose="020B0604020202020204" pitchFamily="34" charset="0"/>
              </a:rPr>
              <a:t>  </a:t>
            </a:r>
            <a:r>
              <a:rPr lang="en-US" altLang="en-US" sz="2800" dirty="0">
                <a:latin typeface="Arial" panose="020B0604020202020204" pitchFamily="34" charset="0"/>
              </a:rPr>
              <a:t>     </a:t>
            </a:r>
            <a:r>
              <a:rPr lang="en-US" altLang="en-US" dirty="0">
                <a:latin typeface="Arial" panose="020B0604020202020204" pitchFamily="34" charset="0"/>
              </a:rPr>
              <a:t>  </a:t>
            </a:r>
            <a:r>
              <a:rPr lang="en-US" altLang="en-US" sz="2800" dirty="0">
                <a:latin typeface="Arial" panose="020B0604020202020204" pitchFamily="34" charset="0"/>
              </a:rPr>
              <a:t>     </a:t>
            </a:r>
            <a:r>
              <a:rPr lang="en-US" altLang="en-US" dirty="0">
                <a:latin typeface="Arial" panose="020B0604020202020204" pitchFamily="34" charset="0"/>
              </a:rPr>
              <a:t>  </a:t>
            </a:r>
            <a:r>
              <a:rPr lang="en-US" altLang="en-US" sz="2800" dirty="0">
                <a:latin typeface="Arial" panose="020B0604020202020204" pitchFamily="34" charset="0"/>
              </a:rPr>
              <a:t>     </a:t>
            </a:r>
            <a:endParaRPr lang="en-US" altLang="en-US" dirty="0">
              <a:latin typeface="Arial" panose="020B0604020202020204" pitchFamily="34" charset="0"/>
            </a:endParaRPr>
          </a:p>
          <a:p>
            <a:endParaRPr lang="en-IN" dirty="0"/>
          </a:p>
        </p:txBody>
      </p:sp>
      <p:sp>
        <p:nvSpPr>
          <p:cNvPr id="9" name="Rectangle 11">
            <a:extLst>
              <a:ext uri="{FF2B5EF4-FFF2-40B4-BE49-F238E27FC236}">
                <a16:creationId xmlns:a16="http://schemas.microsoft.com/office/drawing/2014/main" id="{642391A7-C634-4669-BA0D-588C0EBA7987}"/>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36" name="Picture 12" descr="🙏">
            <a:extLst>
              <a:ext uri="{FF2B5EF4-FFF2-40B4-BE49-F238E27FC236}">
                <a16:creationId xmlns:a16="http://schemas.microsoft.com/office/drawing/2014/main" id="{27A39FEC-04AB-4DF9-B576-F0A6DA34F8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14725" y="-898525"/>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
            <a:extLst>
              <a:ext uri="{FF2B5EF4-FFF2-40B4-BE49-F238E27FC236}">
                <a16:creationId xmlns:a16="http://schemas.microsoft.com/office/drawing/2014/main" id="{4BB6739A-0DF2-4030-B4D5-37575E3A1B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33850" y="-898525"/>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
            <a:extLst>
              <a:ext uri="{FF2B5EF4-FFF2-40B4-BE49-F238E27FC236}">
                <a16:creationId xmlns:a16="http://schemas.microsoft.com/office/drawing/2014/main" id="{B2F06335-BE63-48FD-BE46-7C488157CC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52975" y="-898525"/>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
            <a:extLst>
              <a:ext uri="{FF2B5EF4-FFF2-40B4-BE49-F238E27FC236}">
                <a16:creationId xmlns:a16="http://schemas.microsoft.com/office/drawing/2014/main" id="{A742EEDA-6DF6-4664-B562-0C8097267E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72100" y="-898525"/>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2F14727-EBAC-466A-AD0C-83BA5AFA3BCF}"/>
              </a:ext>
            </a:extLst>
          </p:cNvPr>
          <p:cNvSpPr txBox="1"/>
          <p:nvPr/>
        </p:nvSpPr>
        <p:spPr>
          <a:xfrm>
            <a:off x="6096000" y="1013006"/>
            <a:ext cx="5869858" cy="5909310"/>
          </a:xfrm>
          <a:prstGeom prst="rect">
            <a:avLst/>
          </a:prstGeom>
          <a:noFill/>
        </p:spPr>
        <p:txBody>
          <a:bodyPr wrap="square" rtlCol="0">
            <a:spAutoFit/>
          </a:bodyPr>
          <a:lstStyle/>
          <a:p>
            <a:r>
              <a:rPr lang="en-US" dirty="0"/>
              <a:t>Student Name: </a:t>
            </a:r>
            <a:r>
              <a:rPr lang="en-US" dirty="0" err="1"/>
              <a:t>Akshita.A</a:t>
            </a:r>
            <a:r>
              <a:rPr lang="en-US" dirty="0"/>
              <a:t>,</a:t>
            </a:r>
            <a:r>
              <a:rPr lang="en-US" altLang="en-US" dirty="0">
                <a:latin typeface="Arial" panose="020B0604020202020204" pitchFamily="34" charset="0"/>
              </a:rPr>
              <a:t> Grade 4B</a:t>
            </a:r>
            <a:endParaRPr lang="en-US" dirty="0"/>
          </a:p>
          <a:p>
            <a:r>
              <a:rPr lang="en-US" dirty="0"/>
              <a:t>Parent Name :Arun Kumar </a:t>
            </a:r>
          </a:p>
          <a:p>
            <a:r>
              <a:rPr lang="en-US" dirty="0"/>
              <a:t>Mobile number :7094785059</a:t>
            </a:r>
          </a:p>
          <a:p>
            <a:endParaRPr lang="en-US" dirty="0"/>
          </a:p>
          <a:p>
            <a:r>
              <a:rPr lang="en-US" dirty="0"/>
              <a:t>Hi everyone </a:t>
            </a:r>
          </a:p>
          <a:p>
            <a:br>
              <a:rPr lang="en-US" dirty="0"/>
            </a:br>
            <a:endParaRPr lang="en-US" dirty="0"/>
          </a:p>
          <a:p>
            <a:r>
              <a:rPr lang="en-US" dirty="0"/>
              <a:t>Am a father of </a:t>
            </a:r>
            <a:r>
              <a:rPr lang="en-US" dirty="0" err="1"/>
              <a:t>Akshita</a:t>
            </a:r>
            <a:r>
              <a:rPr lang="en-US" dirty="0"/>
              <a:t> . She is studying class 4 section    ‘ B’ in </a:t>
            </a:r>
            <a:r>
              <a:rPr lang="en-US" dirty="0" err="1"/>
              <a:t>dalmiya</a:t>
            </a:r>
            <a:r>
              <a:rPr lang="en-US" dirty="0"/>
              <a:t> Vidya mandir board of CBSE.</a:t>
            </a:r>
          </a:p>
          <a:p>
            <a:r>
              <a:rPr lang="en-US" dirty="0"/>
              <a:t>In my point of view the </a:t>
            </a:r>
            <a:r>
              <a:rPr lang="en-US" dirty="0" err="1"/>
              <a:t>scholl</a:t>
            </a:r>
            <a:r>
              <a:rPr lang="en-US" dirty="0"/>
              <a:t> is very nice . Same well as staff &amp; principal handling the students is highly appreciated.</a:t>
            </a:r>
          </a:p>
          <a:p>
            <a:r>
              <a:rPr lang="en-US" dirty="0"/>
              <a:t>Specially this pandemic time the online courses is highly useful for all students.</a:t>
            </a:r>
          </a:p>
          <a:p>
            <a:r>
              <a:rPr lang="en-US" dirty="0"/>
              <a:t>I hope with in couple of years “ </a:t>
            </a:r>
            <a:r>
              <a:rPr lang="en-US" dirty="0" err="1"/>
              <a:t>Dalmiya</a:t>
            </a:r>
            <a:r>
              <a:rPr lang="en-US" dirty="0"/>
              <a:t> </a:t>
            </a:r>
            <a:r>
              <a:rPr lang="en-US" dirty="0" err="1"/>
              <a:t>scholl</a:t>
            </a:r>
            <a:r>
              <a:rPr lang="en-US" dirty="0"/>
              <a:t> CBSE “ will become a no : 1 position in all India level .</a:t>
            </a:r>
          </a:p>
          <a:p>
            <a:br>
              <a:rPr lang="en-US" dirty="0"/>
            </a:br>
            <a:r>
              <a:rPr lang="en-US" dirty="0"/>
              <a:t>My support &amp; my family support always with yours school. </a:t>
            </a:r>
          </a:p>
          <a:p>
            <a:br>
              <a:rPr lang="en-US" dirty="0"/>
            </a:br>
            <a:endParaRPr lang="en-US" dirty="0"/>
          </a:p>
          <a:p>
            <a:r>
              <a:rPr lang="en-US" dirty="0"/>
              <a:t>Take care &amp; wish you all the best.</a:t>
            </a:r>
          </a:p>
          <a:p>
            <a:endParaRPr lang="en-IN" dirty="0"/>
          </a:p>
        </p:txBody>
      </p:sp>
      <p:sp>
        <p:nvSpPr>
          <p:cNvPr id="2" name="TextBox 1">
            <a:extLst>
              <a:ext uri="{FF2B5EF4-FFF2-40B4-BE49-F238E27FC236}">
                <a16:creationId xmlns:a16="http://schemas.microsoft.com/office/drawing/2014/main" id="{3314F301-1E6F-4ACF-B813-248892863F22}"/>
              </a:ext>
            </a:extLst>
          </p:cNvPr>
          <p:cNvSpPr txBox="1"/>
          <p:nvPr/>
        </p:nvSpPr>
        <p:spPr>
          <a:xfrm>
            <a:off x="5135640" y="323166"/>
            <a:ext cx="1920719" cy="369332"/>
          </a:xfrm>
          <a:prstGeom prst="rect">
            <a:avLst/>
          </a:prstGeom>
          <a:noFill/>
        </p:spPr>
        <p:txBody>
          <a:bodyPr wrap="none" rtlCol="0">
            <a:spAutoFit/>
          </a:bodyPr>
          <a:lstStyle/>
          <a:p>
            <a:r>
              <a:rPr lang="en-IN" b="1" dirty="0">
                <a:solidFill>
                  <a:srgbClr val="FF0000"/>
                </a:solidFill>
              </a:rPr>
              <a:t>GRADE  IV – A &amp; B</a:t>
            </a:r>
          </a:p>
        </p:txBody>
      </p:sp>
    </p:spTree>
    <p:extLst>
      <p:ext uri="{BB962C8B-B14F-4D97-AF65-F5344CB8AC3E}">
        <p14:creationId xmlns:p14="http://schemas.microsoft.com/office/powerpoint/2010/main" val="1024996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53EB741-4606-46E2-A7A1-16BEC85FD57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pic>
        <p:nvPicPr>
          <p:cNvPr id="3" name="Picture 2">
            <a:extLst>
              <a:ext uri="{FF2B5EF4-FFF2-40B4-BE49-F238E27FC236}">
                <a16:creationId xmlns:a16="http://schemas.microsoft.com/office/drawing/2014/main" id="{0C57DE88-F995-4C9A-AFBE-627EDBAAC79A}"/>
              </a:ext>
            </a:extLst>
          </p:cNvPr>
          <p:cNvPicPr>
            <a:picLocks noChangeAspect="1"/>
          </p:cNvPicPr>
          <p:nvPr/>
        </p:nvPicPr>
        <p:blipFill>
          <a:blip r:embed="rId2"/>
          <a:stretch>
            <a:fillRect/>
          </a:stretch>
        </p:blipFill>
        <p:spPr>
          <a:xfrm>
            <a:off x="5827426" y="2620854"/>
            <a:ext cx="5967836" cy="2625848"/>
          </a:xfrm>
          <a:prstGeom prst="rect">
            <a:avLst/>
          </a:prstGeom>
          <a:ln w="12700">
            <a:solidFill>
              <a:schemeClr val="tx1"/>
            </a:solidFill>
          </a:ln>
        </p:spPr>
      </p:pic>
      <p:sp>
        <p:nvSpPr>
          <p:cNvPr id="6" name="Rectangle 5">
            <a:extLst>
              <a:ext uri="{FF2B5EF4-FFF2-40B4-BE49-F238E27FC236}">
                <a16:creationId xmlns:a16="http://schemas.microsoft.com/office/drawing/2014/main" id="{A84E12F1-D100-4B03-AC0C-A13664B5ED1A}"/>
              </a:ext>
            </a:extLst>
          </p:cNvPr>
          <p:cNvSpPr/>
          <p:nvPr/>
        </p:nvSpPr>
        <p:spPr>
          <a:xfrm>
            <a:off x="7468035" y="964967"/>
            <a:ext cx="3579698" cy="646331"/>
          </a:xfrm>
          <a:prstGeom prst="rect">
            <a:avLst/>
          </a:prstGeom>
        </p:spPr>
        <p:txBody>
          <a:bodyPr wrap="none">
            <a:spAutoFit/>
          </a:bodyPr>
          <a:lstStyle/>
          <a:p>
            <a:r>
              <a:rPr lang="en-IN" dirty="0"/>
              <a:t>SANJANA.M – IX – B – D/O MAKESH </a:t>
            </a:r>
          </a:p>
          <a:p>
            <a:r>
              <a:rPr lang="en-IN" dirty="0"/>
              <a:t>PH: 9524077740</a:t>
            </a:r>
          </a:p>
        </p:txBody>
      </p:sp>
      <p:pic>
        <p:nvPicPr>
          <p:cNvPr id="7" name="Picture 6">
            <a:extLst>
              <a:ext uri="{FF2B5EF4-FFF2-40B4-BE49-F238E27FC236}">
                <a16:creationId xmlns:a16="http://schemas.microsoft.com/office/drawing/2014/main" id="{6A57FFC6-6C1D-48D5-8A68-450F338714D7}"/>
              </a:ext>
            </a:extLst>
          </p:cNvPr>
          <p:cNvPicPr>
            <a:picLocks noChangeAspect="1"/>
          </p:cNvPicPr>
          <p:nvPr/>
        </p:nvPicPr>
        <p:blipFill>
          <a:blip r:embed="rId3"/>
          <a:stretch>
            <a:fillRect/>
          </a:stretch>
        </p:blipFill>
        <p:spPr>
          <a:xfrm>
            <a:off x="149059" y="1953804"/>
            <a:ext cx="5548970" cy="4124833"/>
          </a:xfrm>
          <a:prstGeom prst="rect">
            <a:avLst/>
          </a:prstGeom>
          <a:ln w="12700">
            <a:solidFill>
              <a:schemeClr val="tx1"/>
            </a:solidFill>
          </a:ln>
        </p:spPr>
      </p:pic>
      <p:sp>
        <p:nvSpPr>
          <p:cNvPr id="8" name="Rectangle 7">
            <a:extLst>
              <a:ext uri="{FF2B5EF4-FFF2-40B4-BE49-F238E27FC236}">
                <a16:creationId xmlns:a16="http://schemas.microsoft.com/office/drawing/2014/main" id="{BB47A4A0-630A-414F-B087-AEF648953420}"/>
              </a:ext>
            </a:extLst>
          </p:cNvPr>
          <p:cNvSpPr/>
          <p:nvPr/>
        </p:nvSpPr>
        <p:spPr>
          <a:xfrm>
            <a:off x="878721" y="1092963"/>
            <a:ext cx="4373732" cy="646331"/>
          </a:xfrm>
          <a:prstGeom prst="rect">
            <a:avLst/>
          </a:prstGeom>
        </p:spPr>
        <p:txBody>
          <a:bodyPr wrap="square">
            <a:spAutoFit/>
          </a:bodyPr>
          <a:lstStyle/>
          <a:p>
            <a:r>
              <a:rPr lang="en-IN" dirty="0"/>
              <a:t>PENIEL J – IX – B  - S/O CATHERINE JAMES</a:t>
            </a:r>
          </a:p>
          <a:p>
            <a:r>
              <a:rPr lang="en-IN" dirty="0"/>
              <a:t>PH: 9943493716</a:t>
            </a:r>
          </a:p>
        </p:txBody>
      </p:sp>
    </p:spTree>
    <p:extLst>
      <p:ext uri="{BB962C8B-B14F-4D97-AF65-F5344CB8AC3E}">
        <p14:creationId xmlns:p14="http://schemas.microsoft.com/office/powerpoint/2010/main" val="3637020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7FC284-1B50-4E38-AD53-657B361620B1}"/>
              </a:ext>
            </a:extLst>
          </p:cNvPr>
          <p:cNvPicPr>
            <a:picLocks noChangeAspect="1"/>
          </p:cNvPicPr>
          <p:nvPr/>
        </p:nvPicPr>
        <p:blipFill>
          <a:blip r:embed="rId2"/>
          <a:stretch>
            <a:fillRect/>
          </a:stretch>
        </p:blipFill>
        <p:spPr>
          <a:xfrm>
            <a:off x="171634" y="2313509"/>
            <a:ext cx="5882728" cy="3474731"/>
          </a:xfrm>
          <a:prstGeom prst="rect">
            <a:avLst/>
          </a:prstGeom>
          <a:ln w="12700">
            <a:solidFill>
              <a:schemeClr val="tx1"/>
            </a:solidFill>
          </a:ln>
        </p:spPr>
      </p:pic>
      <p:sp>
        <p:nvSpPr>
          <p:cNvPr id="5" name="Rectangle 4">
            <a:extLst>
              <a:ext uri="{FF2B5EF4-FFF2-40B4-BE49-F238E27FC236}">
                <a16:creationId xmlns:a16="http://schemas.microsoft.com/office/drawing/2014/main" id="{C181A751-A35B-4908-9BCC-C67568257D97}"/>
              </a:ext>
            </a:extLst>
          </p:cNvPr>
          <p:cNvSpPr/>
          <p:nvPr/>
        </p:nvSpPr>
        <p:spPr>
          <a:xfrm>
            <a:off x="1919491" y="1215769"/>
            <a:ext cx="3515706" cy="646331"/>
          </a:xfrm>
          <a:prstGeom prst="rect">
            <a:avLst/>
          </a:prstGeom>
        </p:spPr>
        <p:txBody>
          <a:bodyPr wrap="none">
            <a:spAutoFit/>
          </a:bodyPr>
          <a:lstStyle/>
          <a:p>
            <a:r>
              <a:rPr lang="en-IN" dirty="0"/>
              <a:t>SUNDAR.K – IX – B – S/O VANITHA.J</a:t>
            </a:r>
          </a:p>
          <a:p>
            <a:r>
              <a:rPr lang="en-IN" dirty="0"/>
              <a:t>PH: 9942086385</a:t>
            </a:r>
          </a:p>
        </p:txBody>
      </p:sp>
      <p:pic>
        <p:nvPicPr>
          <p:cNvPr id="6" name="Picture 5">
            <a:extLst>
              <a:ext uri="{FF2B5EF4-FFF2-40B4-BE49-F238E27FC236}">
                <a16:creationId xmlns:a16="http://schemas.microsoft.com/office/drawing/2014/main" id="{B48054DD-BA8B-4759-AFFC-25A3C0436ECB}"/>
              </a:ext>
            </a:extLst>
          </p:cNvPr>
          <p:cNvPicPr>
            <a:picLocks noChangeAspect="1"/>
          </p:cNvPicPr>
          <p:nvPr/>
        </p:nvPicPr>
        <p:blipFill>
          <a:blip r:embed="rId3"/>
          <a:stretch>
            <a:fillRect/>
          </a:stretch>
        </p:blipFill>
        <p:spPr>
          <a:xfrm>
            <a:off x="6137639" y="2535452"/>
            <a:ext cx="6077964" cy="2782272"/>
          </a:xfrm>
          <a:prstGeom prst="rect">
            <a:avLst/>
          </a:prstGeom>
          <a:ln w="12700">
            <a:solidFill>
              <a:schemeClr val="tx1"/>
            </a:solidFill>
          </a:ln>
        </p:spPr>
      </p:pic>
      <p:sp>
        <p:nvSpPr>
          <p:cNvPr id="7" name="Rectangle 6">
            <a:extLst>
              <a:ext uri="{FF2B5EF4-FFF2-40B4-BE49-F238E27FC236}">
                <a16:creationId xmlns:a16="http://schemas.microsoft.com/office/drawing/2014/main" id="{1E6E4F64-059D-4E22-866D-5C8EF2C85036}"/>
              </a:ext>
            </a:extLst>
          </p:cNvPr>
          <p:cNvSpPr/>
          <p:nvPr/>
        </p:nvSpPr>
        <p:spPr>
          <a:xfrm>
            <a:off x="8460778" y="1215769"/>
            <a:ext cx="1967912" cy="645045"/>
          </a:xfrm>
          <a:prstGeom prst="rect">
            <a:avLst/>
          </a:prstGeom>
        </p:spPr>
        <p:txBody>
          <a:bodyPr wrap="square">
            <a:spAutoFit/>
          </a:bodyPr>
          <a:lstStyle/>
          <a:p>
            <a:r>
              <a:rPr lang="en-IN" dirty="0"/>
              <a:t>SOWMIYA– VIII – B </a:t>
            </a:r>
          </a:p>
          <a:p>
            <a:r>
              <a:rPr lang="en-IN" dirty="0"/>
              <a:t>PH: 7871275794</a:t>
            </a:r>
          </a:p>
        </p:txBody>
      </p:sp>
    </p:spTree>
    <p:extLst>
      <p:ext uri="{BB962C8B-B14F-4D97-AF65-F5344CB8AC3E}">
        <p14:creationId xmlns:p14="http://schemas.microsoft.com/office/powerpoint/2010/main" val="1896134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F5AF000-5414-46F5-ADA1-56ADEA9C6BDF}"/>
              </a:ext>
            </a:extLst>
          </p:cNvPr>
          <p:cNvSpPr txBox="1"/>
          <p:nvPr/>
        </p:nvSpPr>
        <p:spPr>
          <a:xfrm>
            <a:off x="103696" y="169682"/>
            <a:ext cx="5429838" cy="5509200"/>
          </a:xfrm>
          <a:prstGeom prst="rect">
            <a:avLst/>
          </a:prstGeom>
          <a:noFill/>
        </p:spPr>
        <p:txBody>
          <a:bodyPr wrap="square" rtlCol="0">
            <a:spAutoFit/>
          </a:bodyPr>
          <a:lstStyle/>
          <a:p>
            <a:r>
              <a:rPr lang="en-US" sz="2000" dirty="0"/>
              <a:t>Student </a:t>
            </a:r>
            <a:r>
              <a:rPr lang="en-US" sz="2000" dirty="0" err="1"/>
              <a:t>Name:Devdarshan</a:t>
            </a:r>
            <a:r>
              <a:rPr lang="en-US" sz="2000" dirty="0"/>
              <a:t> B. L,</a:t>
            </a:r>
            <a:r>
              <a:rPr lang="en-US" altLang="en-US" sz="2000" dirty="0">
                <a:latin typeface="Arial" panose="020B0604020202020204" pitchFamily="34" charset="0"/>
              </a:rPr>
              <a:t> Grade 4B</a:t>
            </a:r>
            <a:endParaRPr lang="en-US" sz="2000" dirty="0"/>
          </a:p>
          <a:p>
            <a:r>
              <a:rPr lang="en-US" sz="2400" dirty="0"/>
              <a:t>Parent Name : Lalitha Babu</a:t>
            </a:r>
          </a:p>
          <a:p>
            <a:r>
              <a:rPr lang="en-US" sz="2400" dirty="0"/>
              <a:t>Mobile number :9688222325</a:t>
            </a:r>
          </a:p>
          <a:p>
            <a:endParaRPr lang="en-US" sz="2400" dirty="0"/>
          </a:p>
          <a:p>
            <a:r>
              <a:rPr lang="en-US" sz="2400" dirty="0"/>
              <a:t>Dear </a:t>
            </a:r>
            <a:r>
              <a:rPr lang="en-US" sz="2400" dirty="0" err="1"/>
              <a:t>Miss,this</a:t>
            </a:r>
            <a:r>
              <a:rPr lang="en-US" sz="2400" dirty="0"/>
              <a:t> is Mrs. Lalitha Babu, parent of </a:t>
            </a:r>
            <a:r>
              <a:rPr lang="en-US" sz="2400" dirty="0" err="1"/>
              <a:t>B.L.Devdarshan</a:t>
            </a:r>
            <a:r>
              <a:rPr lang="en-US" sz="2400" dirty="0"/>
              <a:t>, IV-B.I am very happy to share this message about your esteemed school...  Daily activity and Homework make children to learn more even in this lockdown.  Teachers co operating and making children to grew up compare to other schools. Thank you...</a:t>
            </a:r>
          </a:p>
          <a:p>
            <a:endParaRPr lang="en-IN" sz="1600" dirty="0"/>
          </a:p>
          <a:p>
            <a:endParaRPr lang="en-IN" sz="1600" dirty="0"/>
          </a:p>
          <a:p>
            <a:endParaRPr lang="en-IN" dirty="0"/>
          </a:p>
          <a:p>
            <a:endParaRPr lang="en-IN" dirty="0"/>
          </a:p>
        </p:txBody>
      </p:sp>
      <p:sp>
        <p:nvSpPr>
          <p:cNvPr id="5" name="TextBox 4">
            <a:extLst>
              <a:ext uri="{FF2B5EF4-FFF2-40B4-BE49-F238E27FC236}">
                <a16:creationId xmlns:a16="http://schemas.microsoft.com/office/drawing/2014/main" id="{6A37BA89-885D-4E5A-BA76-6BA1D5C649C6}"/>
              </a:ext>
            </a:extLst>
          </p:cNvPr>
          <p:cNvSpPr txBox="1"/>
          <p:nvPr/>
        </p:nvSpPr>
        <p:spPr>
          <a:xfrm>
            <a:off x="5871885" y="1674673"/>
            <a:ext cx="5505254" cy="2462213"/>
          </a:xfrm>
          <a:prstGeom prst="rect">
            <a:avLst/>
          </a:prstGeom>
          <a:noFill/>
        </p:spPr>
        <p:txBody>
          <a:bodyPr wrap="square" rtlCol="0">
            <a:spAutoFit/>
          </a:bodyPr>
          <a:lstStyle/>
          <a:p>
            <a:r>
              <a:rPr lang="en-US" altLang="en-US" sz="2000" dirty="0" err="1">
                <a:solidFill>
                  <a:srgbClr val="222222"/>
                </a:solidFill>
                <a:latin typeface="Arial" panose="020B0604020202020204" pitchFamily="34" charset="0"/>
                <a:cs typeface="Arial" panose="020B0604020202020204" pitchFamily="34" charset="0"/>
              </a:rPr>
              <a:t>Namastai</a:t>
            </a:r>
            <a:r>
              <a:rPr lang="en-US" altLang="en-US" sz="2000" dirty="0">
                <a:solidFill>
                  <a:srgbClr val="222222"/>
                </a:solidFill>
                <a:latin typeface="Arial" panose="020B0604020202020204" pitchFamily="34" charset="0"/>
                <a:cs typeface="Arial" panose="020B0604020202020204" pitchFamily="34" charset="0"/>
              </a:rPr>
              <a:t> ! Welcome to </a:t>
            </a:r>
            <a:r>
              <a:rPr lang="en-US" altLang="en-US" sz="2000" dirty="0" err="1">
                <a:solidFill>
                  <a:srgbClr val="222222"/>
                </a:solidFill>
                <a:latin typeface="Arial" panose="020B0604020202020204" pitchFamily="34" charset="0"/>
                <a:cs typeface="Arial" panose="020B0604020202020204" pitchFamily="34" charset="0"/>
              </a:rPr>
              <a:t>dalmia</a:t>
            </a:r>
            <a:r>
              <a:rPr lang="en-US" altLang="en-US" sz="2000" dirty="0">
                <a:solidFill>
                  <a:srgbClr val="222222"/>
                </a:solidFill>
                <a:latin typeface="Arial" panose="020B0604020202020204" pitchFamily="34" charset="0"/>
                <a:cs typeface="Arial" panose="020B0604020202020204" pitchFamily="34" charset="0"/>
              </a:rPr>
              <a:t> </a:t>
            </a:r>
            <a:r>
              <a:rPr lang="en-US" altLang="en-US" sz="2000" dirty="0" err="1">
                <a:solidFill>
                  <a:srgbClr val="222222"/>
                </a:solidFill>
                <a:latin typeface="Arial" panose="020B0604020202020204" pitchFamily="34" charset="0"/>
                <a:cs typeface="Arial" panose="020B0604020202020204" pitchFamily="34" charset="0"/>
              </a:rPr>
              <a:t>vidhya</a:t>
            </a:r>
            <a:r>
              <a:rPr lang="en-US" altLang="en-US" sz="2000" dirty="0">
                <a:solidFill>
                  <a:srgbClr val="222222"/>
                </a:solidFill>
                <a:latin typeface="Arial" panose="020B0604020202020204" pitchFamily="34" charset="0"/>
                <a:cs typeface="Arial" panose="020B0604020202020204" pitchFamily="34" charset="0"/>
              </a:rPr>
              <a:t> mandir </a:t>
            </a:r>
            <a:r>
              <a:rPr lang="en-US" altLang="en-US" sz="2000" dirty="0" err="1">
                <a:solidFill>
                  <a:srgbClr val="222222"/>
                </a:solidFill>
                <a:latin typeface="Arial" panose="020B0604020202020204" pitchFamily="34" charset="0"/>
                <a:cs typeface="Arial" panose="020B0604020202020204" pitchFamily="34" charset="0"/>
              </a:rPr>
              <a:t>dalmia</a:t>
            </a:r>
            <a:r>
              <a:rPr lang="en-US" altLang="en-US" sz="2000" dirty="0">
                <a:solidFill>
                  <a:srgbClr val="222222"/>
                </a:solidFill>
                <a:latin typeface="Arial" panose="020B0604020202020204" pitchFamily="34" charset="0"/>
                <a:cs typeface="Arial" panose="020B0604020202020204" pitchFamily="34" charset="0"/>
              </a:rPr>
              <a:t> </a:t>
            </a:r>
            <a:r>
              <a:rPr lang="en-US" altLang="en-US" sz="2000" dirty="0" err="1">
                <a:solidFill>
                  <a:srgbClr val="222222"/>
                </a:solidFill>
                <a:latin typeface="Arial" panose="020B0604020202020204" pitchFamily="34" charset="0"/>
                <a:cs typeface="Arial" panose="020B0604020202020204" pitchFamily="34" charset="0"/>
              </a:rPr>
              <a:t>puram</a:t>
            </a:r>
            <a:r>
              <a:rPr lang="en-US" altLang="en-US" sz="2000" dirty="0">
                <a:solidFill>
                  <a:srgbClr val="222222"/>
                </a:solidFill>
                <a:latin typeface="Arial" panose="020B0604020202020204" pitchFamily="34" charset="0"/>
                <a:cs typeface="Arial" panose="020B0604020202020204" pitchFamily="34" charset="0"/>
              </a:rPr>
              <a:t> the are good performance of the teacher and students of </a:t>
            </a:r>
            <a:r>
              <a:rPr lang="en-US" altLang="en-US" sz="2000" dirty="0" err="1">
                <a:solidFill>
                  <a:srgbClr val="222222"/>
                </a:solidFill>
                <a:latin typeface="Arial" panose="020B0604020202020204" pitchFamily="34" charset="0"/>
                <a:cs typeface="Arial" panose="020B0604020202020204" pitchFamily="34" charset="0"/>
              </a:rPr>
              <a:t>dalmia</a:t>
            </a:r>
            <a:r>
              <a:rPr lang="en-US" altLang="en-US" sz="2000" dirty="0">
                <a:solidFill>
                  <a:srgbClr val="222222"/>
                </a:solidFill>
                <a:latin typeface="Arial" panose="020B0604020202020204" pitchFamily="34" charset="0"/>
                <a:cs typeface="Arial" panose="020B0604020202020204" pitchFamily="34" charset="0"/>
              </a:rPr>
              <a:t> </a:t>
            </a:r>
            <a:r>
              <a:rPr lang="en-US" altLang="en-US" sz="2000" dirty="0" err="1">
                <a:solidFill>
                  <a:srgbClr val="222222"/>
                </a:solidFill>
                <a:latin typeface="Arial" panose="020B0604020202020204" pitchFamily="34" charset="0"/>
                <a:cs typeface="Arial" panose="020B0604020202020204" pitchFamily="34" charset="0"/>
              </a:rPr>
              <a:t>vidhya</a:t>
            </a:r>
            <a:r>
              <a:rPr lang="en-US" altLang="en-US" sz="2000" dirty="0">
                <a:solidFill>
                  <a:srgbClr val="222222"/>
                </a:solidFill>
                <a:latin typeface="Arial" panose="020B0604020202020204" pitchFamily="34" charset="0"/>
                <a:cs typeface="Arial" panose="020B0604020202020204" pitchFamily="34" charset="0"/>
              </a:rPr>
              <a:t> mandir . The lockdown activity was nice and interesting , the sports also good and the online classes was superb thankyou.   </a:t>
            </a:r>
            <a:r>
              <a:rPr lang="en-US" altLang="en-US" sz="3200" dirty="0">
                <a:solidFill>
                  <a:srgbClr val="222222"/>
                </a:solidFill>
                <a:latin typeface="Arial" panose="020B0604020202020204" pitchFamily="34" charset="0"/>
                <a:cs typeface="Arial" panose="020B0604020202020204" pitchFamily="34" charset="0"/>
              </a:rPr>
              <a:t>     </a:t>
            </a:r>
            <a:r>
              <a:rPr lang="en-US" altLang="en-US" sz="2000" dirty="0">
                <a:solidFill>
                  <a:srgbClr val="222222"/>
                </a:solidFill>
                <a:latin typeface="Arial" panose="020B0604020202020204" pitchFamily="34" charset="0"/>
                <a:cs typeface="Arial" panose="020B0604020202020204" pitchFamily="34" charset="0"/>
              </a:rPr>
              <a:t>  </a:t>
            </a:r>
            <a:r>
              <a:rPr lang="en-US" altLang="en-US" sz="3200" dirty="0">
                <a:solidFill>
                  <a:srgbClr val="222222"/>
                </a:solidFill>
                <a:latin typeface="Arial" panose="020B0604020202020204" pitchFamily="34" charset="0"/>
                <a:cs typeface="Arial" panose="020B0604020202020204" pitchFamily="34" charset="0"/>
              </a:rPr>
              <a:t>   </a:t>
            </a:r>
            <a:r>
              <a:rPr lang="en-US" altLang="en-US" sz="2400" dirty="0">
                <a:solidFill>
                  <a:srgbClr val="222222"/>
                </a:solidFill>
                <a:latin typeface="Arial" panose="020B0604020202020204" pitchFamily="34" charset="0"/>
                <a:cs typeface="Arial" panose="020B0604020202020204" pitchFamily="34" charset="0"/>
              </a:rPr>
              <a:t>  </a:t>
            </a:r>
            <a:endParaRPr lang="en-US" altLang="en-US" sz="1600" dirty="0"/>
          </a:p>
          <a:p>
            <a:endParaRPr lang="en-IN" dirty="0"/>
          </a:p>
        </p:txBody>
      </p:sp>
      <p:sp>
        <p:nvSpPr>
          <p:cNvPr id="7" name="Rectangle 4">
            <a:extLst>
              <a:ext uri="{FF2B5EF4-FFF2-40B4-BE49-F238E27FC236}">
                <a16:creationId xmlns:a16="http://schemas.microsoft.com/office/drawing/2014/main" id="{9BECC382-4CCD-446E-A8A5-D15744A12078}"/>
              </a:ext>
            </a:extLst>
          </p:cNvPr>
          <p:cNvSpPr>
            <a:spLocks noChangeArrowheads="1"/>
          </p:cNvSpPr>
          <p:nvPr/>
        </p:nvSpPr>
        <p:spPr bwMode="auto">
          <a:xfrm>
            <a:off x="6343832" y="271194"/>
            <a:ext cx="5744471" cy="120032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Student Name :</a:t>
            </a:r>
            <a:r>
              <a:rPr kumimoji="0" lang="en-US" altLang="en-US" sz="18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Karunyashree</a:t>
            </a: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a:t>
            </a:r>
            <a:r>
              <a:rPr lang="en-US" altLang="en-US" dirty="0"/>
              <a:t> Grade 4B </a:t>
            </a: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Parent Name: </a:t>
            </a:r>
            <a:r>
              <a:rPr kumimoji="0" lang="en-US" altLang="en-US" sz="18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Dhanalakshmi</a:t>
            </a: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p>
          <a:p>
            <a:r>
              <a:rPr lang="en-US" altLang="en-US" dirty="0">
                <a:solidFill>
                  <a:srgbClr val="222222"/>
                </a:solidFill>
                <a:cs typeface="Arial" panose="020B0604020202020204" pitchFamily="34" charset="0"/>
              </a:rPr>
              <a:t>Mobile number :7904142855</a:t>
            </a:r>
            <a:endParaRPr lang="en-US" altLang="en-US"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53" name="Picture 5" descr="🙏">
            <a:extLst>
              <a:ext uri="{FF2B5EF4-FFF2-40B4-BE49-F238E27FC236}">
                <a16:creationId xmlns:a16="http://schemas.microsoft.com/office/drawing/2014/main" id="{B387D698-B853-4991-BC11-916726CE39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58800" y="-625475"/>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
            <a:extLst>
              <a:ext uri="{FF2B5EF4-FFF2-40B4-BE49-F238E27FC236}">
                <a16:creationId xmlns:a16="http://schemas.microsoft.com/office/drawing/2014/main" id="{D3559ED2-776A-414A-98E1-9D56C970FE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77925" y="-625475"/>
            <a:ext cx="4572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183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A30921-1377-4293-A2BD-BA5FA9C39D88}"/>
              </a:ext>
            </a:extLst>
          </p:cNvPr>
          <p:cNvPicPr>
            <a:picLocks noChangeAspect="1"/>
          </p:cNvPicPr>
          <p:nvPr/>
        </p:nvPicPr>
        <p:blipFill rotWithShape="1">
          <a:blip r:embed="rId2">
            <a:extLst>
              <a:ext uri="{28A0092B-C50C-407E-A947-70E740481C1C}">
                <a14:useLocalDpi xmlns:a14="http://schemas.microsoft.com/office/drawing/2010/main" val="0"/>
              </a:ext>
            </a:extLst>
          </a:blip>
          <a:srcRect t="14125" r="3497"/>
          <a:stretch/>
        </p:blipFill>
        <p:spPr>
          <a:xfrm>
            <a:off x="243999" y="1312337"/>
            <a:ext cx="5122416" cy="4970591"/>
          </a:xfrm>
          <a:prstGeom prst="rect">
            <a:avLst/>
          </a:prstGeom>
        </p:spPr>
      </p:pic>
      <p:sp>
        <p:nvSpPr>
          <p:cNvPr id="6" name="TextBox 5">
            <a:extLst>
              <a:ext uri="{FF2B5EF4-FFF2-40B4-BE49-F238E27FC236}">
                <a16:creationId xmlns:a16="http://schemas.microsoft.com/office/drawing/2014/main" id="{D2D26B57-A66A-4768-B721-01D5CDF92E90}"/>
              </a:ext>
            </a:extLst>
          </p:cNvPr>
          <p:cNvSpPr txBox="1"/>
          <p:nvPr/>
        </p:nvSpPr>
        <p:spPr>
          <a:xfrm>
            <a:off x="392625" y="575072"/>
            <a:ext cx="5703375" cy="646331"/>
          </a:xfrm>
          <a:prstGeom prst="rect">
            <a:avLst/>
          </a:prstGeom>
          <a:noFill/>
        </p:spPr>
        <p:txBody>
          <a:bodyPr wrap="square" rtlCol="0">
            <a:spAutoFit/>
          </a:bodyPr>
          <a:lstStyle/>
          <a:p>
            <a:r>
              <a:rPr lang="en-IN" dirty="0" err="1"/>
              <a:t>V.S.Vineesh</a:t>
            </a:r>
            <a:r>
              <a:rPr lang="en-IN" dirty="0"/>
              <a:t> ,Grade 5 A, S/O </a:t>
            </a:r>
            <a:r>
              <a:rPr lang="en-IN" dirty="0" err="1"/>
              <a:t>V.Sreeja</a:t>
            </a:r>
            <a:r>
              <a:rPr lang="en-IN" dirty="0"/>
              <a:t> </a:t>
            </a:r>
          </a:p>
          <a:p>
            <a:r>
              <a:rPr lang="en-IN" dirty="0"/>
              <a:t>Phone number : 9095147634</a:t>
            </a:r>
          </a:p>
        </p:txBody>
      </p:sp>
      <p:pic>
        <p:nvPicPr>
          <p:cNvPr id="8" name="Picture 7">
            <a:extLst>
              <a:ext uri="{FF2B5EF4-FFF2-40B4-BE49-F238E27FC236}">
                <a16:creationId xmlns:a16="http://schemas.microsoft.com/office/drawing/2014/main" id="{DB3D3545-8756-4D42-842E-1483D5153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0086" y="1221403"/>
            <a:ext cx="5045475" cy="5095551"/>
          </a:xfrm>
          <a:prstGeom prst="rect">
            <a:avLst/>
          </a:prstGeom>
        </p:spPr>
      </p:pic>
      <p:sp>
        <p:nvSpPr>
          <p:cNvPr id="9" name="TextBox 8">
            <a:extLst>
              <a:ext uri="{FF2B5EF4-FFF2-40B4-BE49-F238E27FC236}">
                <a16:creationId xmlns:a16="http://schemas.microsoft.com/office/drawing/2014/main" id="{6165A289-69FC-47BE-A7E9-A58FE8C45ADA}"/>
              </a:ext>
            </a:extLst>
          </p:cNvPr>
          <p:cNvSpPr txBox="1"/>
          <p:nvPr/>
        </p:nvSpPr>
        <p:spPr>
          <a:xfrm>
            <a:off x="6868357" y="395944"/>
            <a:ext cx="5753493" cy="646331"/>
          </a:xfrm>
          <a:prstGeom prst="rect">
            <a:avLst/>
          </a:prstGeom>
          <a:noFill/>
        </p:spPr>
        <p:txBody>
          <a:bodyPr wrap="square" rtlCol="0">
            <a:spAutoFit/>
          </a:bodyPr>
          <a:lstStyle/>
          <a:p>
            <a:r>
              <a:rPr lang="en-IN" dirty="0" err="1"/>
              <a:t>R.Anbunithi</a:t>
            </a:r>
            <a:r>
              <a:rPr lang="en-IN" dirty="0"/>
              <a:t> , Grade 5 A, S/O </a:t>
            </a:r>
            <a:r>
              <a:rPr lang="en-IN" dirty="0" err="1"/>
              <a:t>Sundari</a:t>
            </a:r>
            <a:r>
              <a:rPr lang="en-IN" dirty="0"/>
              <a:t>.</a:t>
            </a:r>
          </a:p>
          <a:p>
            <a:r>
              <a:rPr lang="en-IN" dirty="0"/>
              <a:t>Phone number: 8248230760 </a:t>
            </a:r>
          </a:p>
        </p:txBody>
      </p:sp>
      <p:sp>
        <p:nvSpPr>
          <p:cNvPr id="4" name="TextBox 3">
            <a:extLst>
              <a:ext uri="{FF2B5EF4-FFF2-40B4-BE49-F238E27FC236}">
                <a16:creationId xmlns:a16="http://schemas.microsoft.com/office/drawing/2014/main" id="{D91E1424-0E5E-42D7-9BB6-AA52C9F75EBB}"/>
              </a:ext>
            </a:extLst>
          </p:cNvPr>
          <p:cNvSpPr txBox="1"/>
          <p:nvPr/>
        </p:nvSpPr>
        <p:spPr>
          <a:xfrm>
            <a:off x="4953740" y="137284"/>
            <a:ext cx="1754006" cy="369332"/>
          </a:xfrm>
          <a:prstGeom prst="rect">
            <a:avLst/>
          </a:prstGeom>
          <a:noFill/>
        </p:spPr>
        <p:txBody>
          <a:bodyPr wrap="none" rtlCol="0">
            <a:spAutoFit/>
          </a:bodyPr>
          <a:lstStyle/>
          <a:p>
            <a:r>
              <a:rPr lang="en-IN" b="1" dirty="0">
                <a:solidFill>
                  <a:srgbClr val="FF0000"/>
                </a:solidFill>
              </a:rPr>
              <a:t>GRADE V – A&amp; B</a:t>
            </a:r>
          </a:p>
        </p:txBody>
      </p:sp>
    </p:spTree>
    <p:extLst>
      <p:ext uri="{BB962C8B-B14F-4D97-AF65-F5344CB8AC3E}">
        <p14:creationId xmlns:p14="http://schemas.microsoft.com/office/powerpoint/2010/main" val="3498106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2D356-FC1E-427D-8799-6A5C3716A503}"/>
              </a:ext>
            </a:extLst>
          </p:cNvPr>
          <p:cNvSpPr>
            <a:spLocks noGrp="1"/>
          </p:cNvSpPr>
          <p:nvPr>
            <p:ph type="title"/>
          </p:nvPr>
        </p:nvSpPr>
        <p:spPr>
          <a:xfrm>
            <a:off x="314418" y="68958"/>
            <a:ext cx="5053552" cy="1129527"/>
          </a:xfrm>
        </p:spPr>
        <p:txBody>
          <a:bodyPr>
            <a:normAutofit fontScale="90000"/>
          </a:bodyPr>
          <a:lstStyle/>
          <a:p>
            <a:r>
              <a:rPr lang="en-IN" sz="2000" dirty="0" err="1"/>
              <a:t>M.Harithra</a:t>
            </a:r>
            <a:r>
              <a:rPr lang="en-IN" sz="2000" dirty="0"/>
              <a:t> ,Grade 5 A,D/O </a:t>
            </a:r>
            <a:r>
              <a:rPr lang="en-IN" sz="2000" dirty="0" err="1"/>
              <a:t>C.S.Manikandan</a:t>
            </a:r>
            <a:r>
              <a:rPr lang="en-IN" sz="2000" dirty="0"/>
              <a:t>.</a:t>
            </a:r>
            <a:br>
              <a:rPr lang="en-IN" sz="2000" dirty="0"/>
            </a:br>
            <a:r>
              <a:rPr lang="en-IN" sz="2000" dirty="0"/>
              <a:t>Phone number : 9791874069</a:t>
            </a:r>
            <a:br>
              <a:rPr lang="en-IN" dirty="0"/>
            </a:br>
            <a:endParaRPr lang="en-IN" dirty="0"/>
          </a:p>
        </p:txBody>
      </p:sp>
      <p:pic>
        <p:nvPicPr>
          <p:cNvPr id="5" name="Content Placeholder 4">
            <a:extLst>
              <a:ext uri="{FF2B5EF4-FFF2-40B4-BE49-F238E27FC236}">
                <a16:creationId xmlns:a16="http://schemas.microsoft.com/office/drawing/2014/main" id="{58BEDBF1-A490-4C3E-8D23-7B6FE71A31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098" y="734458"/>
            <a:ext cx="5321202" cy="5770604"/>
          </a:xfrm>
        </p:spPr>
      </p:pic>
      <p:pic>
        <p:nvPicPr>
          <p:cNvPr id="8" name="Picture 7">
            <a:extLst>
              <a:ext uri="{FF2B5EF4-FFF2-40B4-BE49-F238E27FC236}">
                <a16:creationId xmlns:a16="http://schemas.microsoft.com/office/drawing/2014/main" id="{54E2469A-85D9-4612-A104-F2DEC9853F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662" y="1071933"/>
            <a:ext cx="3781888" cy="3675817"/>
          </a:xfrm>
          <a:prstGeom prst="rect">
            <a:avLst/>
          </a:prstGeom>
        </p:spPr>
      </p:pic>
      <p:sp>
        <p:nvSpPr>
          <p:cNvPr id="9" name="TextBox 8">
            <a:extLst>
              <a:ext uri="{FF2B5EF4-FFF2-40B4-BE49-F238E27FC236}">
                <a16:creationId xmlns:a16="http://schemas.microsoft.com/office/drawing/2014/main" id="{1527DD3B-3645-4E8E-863C-26B440CC0290}"/>
              </a:ext>
            </a:extLst>
          </p:cNvPr>
          <p:cNvSpPr txBox="1"/>
          <p:nvPr/>
        </p:nvSpPr>
        <p:spPr>
          <a:xfrm>
            <a:off x="6096000" y="266330"/>
            <a:ext cx="5951456" cy="646331"/>
          </a:xfrm>
          <a:prstGeom prst="rect">
            <a:avLst/>
          </a:prstGeom>
          <a:noFill/>
        </p:spPr>
        <p:txBody>
          <a:bodyPr wrap="square" rtlCol="0">
            <a:spAutoFit/>
          </a:bodyPr>
          <a:lstStyle/>
          <a:p>
            <a:r>
              <a:rPr lang="en-IN" dirty="0" err="1"/>
              <a:t>G.Aravind</a:t>
            </a:r>
            <a:r>
              <a:rPr lang="en-IN" dirty="0"/>
              <a:t> Raj ,Grade 5A, S/o </a:t>
            </a:r>
            <a:r>
              <a:rPr lang="en-IN" dirty="0" err="1"/>
              <a:t>G.Sudha</a:t>
            </a:r>
            <a:r>
              <a:rPr lang="en-IN" dirty="0"/>
              <a:t>.</a:t>
            </a:r>
          </a:p>
          <a:p>
            <a:r>
              <a:rPr lang="en-IN" dirty="0"/>
              <a:t>Phone number : 9750279360</a:t>
            </a:r>
          </a:p>
        </p:txBody>
      </p:sp>
    </p:spTree>
    <p:extLst>
      <p:ext uri="{BB962C8B-B14F-4D97-AF65-F5344CB8AC3E}">
        <p14:creationId xmlns:p14="http://schemas.microsoft.com/office/powerpoint/2010/main" val="1294699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63C5D-9689-442F-921C-7E9368EE076D}"/>
              </a:ext>
            </a:extLst>
          </p:cNvPr>
          <p:cNvSpPr>
            <a:spLocks noGrp="1"/>
          </p:cNvSpPr>
          <p:nvPr>
            <p:ph type="title"/>
          </p:nvPr>
        </p:nvSpPr>
        <p:spPr>
          <a:xfrm>
            <a:off x="150920" y="1"/>
            <a:ext cx="6494977" cy="1402671"/>
          </a:xfrm>
        </p:spPr>
        <p:txBody>
          <a:bodyPr>
            <a:normAutofit/>
          </a:bodyPr>
          <a:lstStyle/>
          <a:p>
            <a:r>
              <a:rPr lang="en-IN" sz="2400" dirty="0" err="1"/>
              <a:t>M.yogeshwaran,Grade</a:t>
            </a:r>
            <a:r>
              <a:rPr lang="en-IN" sz="2400" dirty="0"/>
              <a:t> 5 A,S/o </a:t>
            </a:r>
            <a:r>
              <a:rPr lang="en-IN" sz="2400" dirty="0" err="1"/>
              <a:t>P.Muthukumar</a:t>
            </a:r>
            <a:r>
              <a:rPr lang="en-IN" sz="2400" dirty="0"/>
              <a:t>.</a:t>
            </a:r>
            <a:br>
              <a:rPr lang="en-IN" sz="2400" dirty="0"/>
            </a:br>
            <a:r>
              <a:rPr lang="en-IN" sz="2400" dirty="0"/>
              <a:t>Phone number :7305016127</a:t>
            </a:r>
          </a:p>
        </p:txBody>
      </p:sp>
      <p:pic>
        <p:nvPicPr>
          <p:cNvPr id="5" name="Content Placeholder 4">
            <a:extLst>
              <a:ext uri="{FF2B5EF4-FFF2-40B4-BE49-F238E27FC236}">
                <a16:creationId xmlns:a16="http://schemas.microsoft.com/office/drawing/2014/main" id="{96D2E183-BB52-433A-9F01-0FAEEE1FBF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1402" y="1498863"/>
            <a:ext cx="5407355" cy="4360399"/>
          </a:xfrm>
        </p:spPr>
      </p:pic>
      <p:sp>
        <p:nvSpPr>
          <p:cNvPr id="7" name="TextBox 6">
            <a:extLst>
              <a:ext uri="{FF2B5EF4-FFF2-40B4-BE49-F238E27FC236}">
                <a16:creationId xmlns:a16="http://schemas.microsoft.com/office/drawing/2014/main" id="{5F410338-D3B3-4926-BC52-903B4785E932}"/>
              </a:ext>
            </a:extLst>
          </p:cNvPr>
          <p:cNvSpPr txBox="1"/>
          <p:nvPr/>
        </p:nvSpPr>
        <p:spPr>
          <a:xfrm>
            <a:off x="6755907" y="2450237"/>
            <a:ext cx="5205274" cy="3600986"/>
          </a:xfrm>
          <a:prstGeom prst="rect">
            <a:avLst/>
          </a:prstGeom>
          <a:noFill/>
        </p:spPr>
        <p:txBody>
          <a:bodyPr wrap="square" rtlCol="0">
            <a:spAutoFit/>
          </a:bodyPr>
          <a:lstStyle/>
          <a:p>
            <a:r>
              <a:rPr lang="en-US" sz="1400" dirty="0"/>
              <a:t>Dear teachers,</a:t>
            </a:r>
          </a:p>
          <a:p>
            <a:r>
              <a:rPr lang="en-US" sz="1400" dirty="0"/>
              <a:t>Your designed an online classes are excellent.</a:t>
            </a:r>
          </a:p>
          <a:p>
            <a:r>
              <a:rPr lang="en-US" sz="1400" dirty="0"/>
              <a:t>Our children really enjoying the online classes.</a:t>
            </a:r>
          </a:p>
          <a:p>
            <a:r>
              <a:rPr lang="en-US" sz="1400" dirty="0"/>
              <a:t>We appreciate the thought it was well planned and </a:t>
            </a:r>
            <a:r>
              <a:rPr lang="en-US" sz="1400" dirty="0" err="1"/>
              <a:t>layed</a:t>
            </a:r>
            <a:r>
              <a:rPr lang="en-US" sz="1400" dirty="0"/>
              <a:t>.</a:t>
            </a:r>
          </a:p>
          <a:p>
            <a:r>
              <a:rPr lang="en-US" sz="1400" dirty="0"/>
              <a:t>The homework and online tests is enough for our children.</a:t>
            </a:r>
          </a:p>
          <a:p>
            <a:r>
              <a:rPr lang="en-US" sz="1400" dirty="0"/>
              <a:t>Our children like the weekend activities very much. </a:t>
            </a:r>
          </a:p>
          <a:p>
            <a:r>
              <a:rPr lang="en-US" sz="1400" dirty="0"/>
              <a:t>It's  encourage our children talents.</a:t>
            </a:r>
          </a:p>
          <a:p>
            <a:r>
              <a:rPr lang="en-US" sz="1400" dirty="0"/>
              <a:t>Overall our children really like this online classes because all lectures, assignments,  tests and activities are encourage them.</a:t>
            </a:r>
          </a:p>
          <a:p>
            <a:r>
              <a:rPr lang="en-US" sz="1400" dirty="0"/>
              <a:t>Really we appreciate your online classes during this lockdown  period.</a:t>
            </a:r>
          </a:p>
          <a:p>
            <a:r>
              <a:rPr lang="en-US" sz="1400" dirty="0"/>
              <a:t>Thanks a lot to honorable Correspondent and teachers.</a:t>
            </a:r>
          </a:p>
          <a:p>
            <a:r>
              <a:rPr lang="en-US" sz="1400" dirty="0"/>
              <a:t>Thank you.</a:t>
            </a:r>
          </a:p>
          <a:p>
            <a:br>
              <a:rPr lang="en-US" sz="1400" dirty="0"/>
            </a:br>
            <a:endParaRPr lang="en-US" sz="1400" dirty="0"/>
          </a:p>
          <a:p>
            <a:endParaRPr lang="en-IN" dirty="0"/>
          </a:p>
        </p:txBody>
      </p:sp>
      <p:sp>
        <p:nvSpPr>
          <p:cNvPr id="8" name="TextBox 7">
            <a:extLst>
              <a:ext uri="{FF2B5EF4-FFF2-40B4-BE49-F238E27FC236}">
                <a16:creationId xmlns:a16="http://schemas.microsoft.com/office/drawing/2014/main" id="{11960966-6F7C-4D24-A4A4-5A0148395894}"/>
              </a:ext>
            </a:extLst>
          </p:cNvPr>
          <p:cNvSpPr txBox="1"/>
          <p:nvPr/>
        </p:nvSpPr>
        <p:spPr>
          <a:xfrm>
            <a:off x="6755907" y="941034"/>
            <a:ext cx="4962617" cy="2092881"/>
          </a:xfrm>
          <a:prstGeom prst="rect">
            <a:avLst/>
          </a:prstGeom>
          <a:noFill/>
        </p:spPr>
        <p:txBody>
          <a:bodyPr wrap="square" rtlCol="0">
            <a:spAutoFit/>
          </a:bodyPr>
          <a:lstStyle/>
          <a:p>
            <a:r>
              <a:rPr lang="en-US" sz="1600" dirty="0" err="1"/>
              <a:t>Aathis</a:t>
            </a:r>
            <a:r>
              <a:rPr lang="en-US" sz="1600" dirty="0"/>
              <a:t> </a:t>
            </a:r>
            <a:r>
              <a:rPr lang="en-US" sz="1600" dirty="0" err="1"/>
              <a:t>Narayanan,Grade</a:t>
            </a:r>
            <a:r>
              <a:rPr lang="en-US" sz="1600" dirty="0"/>
              <a:t> 5 B, </a:t>
            </a:r>
          </a:p>
          <a:p>
            <a:r>
              <a:rPr lang="en-US" sz="1600" dirty="0"/>
              <a:t>Parents Name: </a:t>
            </a:r>
            <a:r>
              <a:rPr lang="en-US" sz="1600" dirty="0" err="1"/>
              <a:t>N.KalyanaRaman</a:t>
            </a:r>
            <a:r>
              <a:rPr lang="en-US" sz="1600" dirty="0"/>
              <a:t>. </a:t>
            </a:r>
          </a:p>
          <a:p>
            <a:r>
              <a:rPr lang="en-US" sz="1600" dirty="0"/>
              <a:t>                           V. Muthu Lakshmi. </a:t>
            </a:r>
          </a:p>
          <a:p>
            <a:r>
              <a:rPr lang="en-US" sz="1600" dirty="0"/>
              <a:t>Phone No. </a:t>
            </a:r>
          </a:p>
          <a:p>
            <a:r>
              <a:rPr lang="en-US" sz="1600" dirty="0"/>
              <a:t>86674 97262</a:t>
            </a:r>
          </a:p>
          <a:p>
            <a:br>
              <a:rPr lang="en-US" sz="1600" dirty="0"/>
            </a:br>
            <a:endParaRPr lang="en-US" sz="1600" dirty="0"/>
          </a:p>
          <a:p>
            <a:endParaRPr lang="en-IN" dirty="0"/>
          </a:p>
        </p:txBody>
      </p:sp>
    </p:spTree>
    <p:extLst>
      <p:ext uri="{BB962C8B-B14F-4D97-AF65-F5344CB8AC3E}">
        <p14:creationId xmlns:p14="http://schemas.microsoft.com/office/powerpoint/2010/main" val="2717928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09BD-E739-4D54-B9CB-2DAE33351797}"/>
              </a:ext>
            </a:extLst>
          </p:cNvPr>
          <p:cNvSpPr>
            <a:spLocks noGrp="1"/>
          </p:cNvSpPr>
          <p:nvPr>
            <p:ph type="title"/>
          </p:nvPr>
        </p:nvSpPr>
        <p:spPr>
          <a:xfrm>
            <a:off x="488272" y="1"/>
            <a:ext cx="5699465" cy="1690688"/>
          </a:xfrm>
        </p:spPr>
        <p:txBody>
          <a:bodyPr>
            <a:noAutofit/>
          </a:bodyPr>
          <a:lstStyle/>
          <a:p>
            <a:r>
              <a:rPr lang="en-IN" sz="1800" dirty="0" err="1"/>
              <a:t>Pagadala</a:t>
            </a:r>
            <a:r>
              <a:rPr lang="en-IN" sz="1800" dirty="0"/>
              <a:t> </a:t>
            </a:r>
            <a:r>
              <a:rPr lang="en-IN" sz="1800" dirty="0" err="1"/>
              <a:t>Sudeeksha,Grade</a:t>
            </a:r>
            <a:r>
              <a:rPr lang="en-IN" sz="1800" dirty="0"/>
              <a:t> 5 A,D/o </a:t>
            </a:r>
            <a:r>
              <a:rPr lang="en-IN" sz="1800" dirty="0" err="1"/>
              <a:t>P.Naveen</a:t>
            </a:r>
            <a:r>
              <a:rPr lang="en-IN" sz="1800" dirty="0"/>
              <a:t> Kumar.</a:t>
            </a:r>
            <a:br>
              <a:rPr lang="en-IN" sz="1800" dirty="0"/>
            </a:br>
            <a:r>
              <a:rPr lang="en-IN" sz="1800" dirty="0"/>
              <a:t>Phone number: 9865166212</a:t>
            </a:r>
          </a:p>
        </p:txBody>
      </p:sp>
      <p:pic>
        <p:nvPicPr>
          <p:cNvPr id="5" name="Content Placeholder 4">
            <a:extLst>
              <a:ext uri="{FF2B5EF4-FFF2-40B4-BE49-F238E27FC236}">
                <a16:creationId xmlns:a16="http://schemas.microsoft.com/office/drawing/2014/main" id="{D31F5344-9F8F-481B-A2BB-2C277B9482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331" y="1136342"/>
            <a:ext cx="5921406" cy="5721659"/>
          </a:xfrm>
        </p:spPr>
      </p:pic>
      <p:pic>
        <p:nvPicPr>
          <p:cNvPr id="7" name="Picture 6">
            <a:extLst>
              <a:ext uri="{FF2B5EF4-FFF2-40B4-BE49-F238E27FC236}">
                <a16:creationId xmlns:a16="http://schemas.microsoft.com/office/drawing/2014/main" id="{0492AA83-12A2-4C42-8F1F-EC3B2F29FB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7736" y="1136340"/>
            <a:ext cx="6004263" cy="5721660"/>
          </a:xfrm>
          <a:prstGeom prst="rect">
            <a:avLst/>
          </a:prstGeom>
        </p:spPr>
      </p:pic>
      <p:sp>
        <p:nvSpPr>
          <p:cNvPr id="9" name="TextBox 8">
            <a:extLst>
              <a:ext uri="{FF2B5EF4-FFF2-40B4-BE49-F238E27FC236}">
                <a16:creationId xmlns:a16="http://schemas.microsoft.com/office/drawing/2014/main" id="{73AB1721-31FE-4B6B-8B79-4A5DA1B8771E}"/>
              </a:ext>
            </a:extLst>
          </p:cNvPr>
          <p:cNvSpPr txBox="1"/>
          <p:nvPr/>
        </p:nvSpPr>
        <p:spPr>
          <a:xfrm>
            <a:off x="6454066" y="337351"/>
            <a:ext cx="5699464" cy="646331"/>
          </a:xfrm>
          <a:prstGeom prst="rect">
            <a:avLst/>
          </a:prstGeom>
          <a:noFill/>
        </p:spPr>
        <p:txBody>
          <a:bodyPr wrap="square" rtlCol="0">
            <a:spAutoFit/>
          </a:bodyPr>
          <a:lstStyle/>
          <a:p>
            <a:r>
              <a:rPr lang="en-IN" dirty="0"/>
              <a:t>Harshika ,Grade 5A,D/o </a:t>
            </a:r>
            <a:r>
              <a:rPr lang="en-IN" dirty="0" err="1"/>
              <a:t>Biula</a:t>
            </a:r>
            <a:r>
              <a:rPr lang="en-IN" dirty="0"/>
              <a:t> Felix .</a:t>
            </a:r>
          </a:p>
          <a:p>
            <a:r>
              <a:rPr lang="en-IN" dirty="0"/>
              <a:t>Phone number :9789528939</a:t>
            </a:r>
          </a:p>
        </p:txBody>
      </p:sp>
    </p:spTree>
    <p:extLst>
      <p:ext uri="{BB962C8B-B14F-4D97-AF65-F5344CB8AC3E}">
        <p14:creationId xmlns:p14="http://schemas.microsoft.com/office/powerpoint/2010/main" val="4203067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EAFD5-EF9D-4544-8167-A8D4DCB0D029}"/>
              </a:ext>
            </a:extLst>
          </p:cNvPr>
          <p:cNvSpPr>
            <a:spLocks noGrp="1"/>
          </p:cNvSpPr>
          <p:nvPr>
            <p:ph type="title"/>
          </p:nvPr>
        </p:nvSpPr>
        <p:spPr>
          <a:xfrm>
            <a:off x="1" y="74321"/>
            <a:ext cx="6193654" cy="964365"/>
          </a:xfrm>
        </p:spPr>
        <p:txBody>
          <a:bodyPr>
            <a:normAutofit/>
          </a:bodyPr>
          <a:lstStyle/>
          <a:p>
            <a:r>
              <a:rPr lang="en-IN" sz="1600" dirty="0"/>
              <a:t>Robin, Grade 5A , S/o </a:t>
            </a:r>
            <a:r>
              <a:rPr lang="en-IN" sz="1600" dirty="0" err="1"/>
              <a:t>S.Delphine</a:t>
            </a:r>
            <a:r>
              <a:rPr lang="en-IN" sz="1600" dirty="0"/>
              <a:t> Mary.</a:t>
            </a:r>
            <a:br>
              <a:rPr lang="en-IN" sz="1600" dirty="0"/>
            </a:br>
            <a:r>
              <a:rPr lang="en-IN" sz="1600" dirty="0"/>
              <a:t>Phone number : 9788513049</a:t>
            </a:r>
          </a:p>
        </p:txBody>
      </p:sp>
      <p:pic>
        <p:nvPicPr>
          <p:cNvPr id="5" name="Content Placeholder 4">
            <a:extLst>
              <a:ext uri="{FF2B5EF4-FFF2-40B4-BE49-F238E27FC236}">
                <a16:creationId xmlns:a16="http://schemas.microsoft.com/office/drawing/2014/main" id="{CD5C9280-0808-4196-82D9-01A8B69E77D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5930" r="7664"/>
          <a:stretch/>
        </p:blipFill>
        <p:spPr>
          <a:xfrm>
            <a:off x="-97654" y="1038686"/>
            <a:ext cx="6193654" cy="5744993"/>
          </a:xfrm>
        </p:spPr>
      </p:pic>
    </p:spTree>
    <p:extLst>
      <p:ext uri="{BB962C8B-B14F-4D97-AF65-F5344CB8AC3E}">
        <p14:creationId xmlns:p14="http://schemas.microsoft.com/office/powerpoint/2010/main" val="2448101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53EB741-4606-46E2-A7A1-16BEC85FD57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6" name="TextBox 5">
            <a:extLst>
              <a:ext uri="{FF2B5EF4-FFF2-40B4-BE49-F238E27FC236}">
                <a16:creationId xmlns:a16="http://schemas.microsoft.com/office/drawing/2014/main" id="{6D8BF9DE-EF03-4BD6-A294-5821672DD259}"/>
              </a:ext>
            </a:extLst>
          </p:cNvPr>
          <p:cNvSpPr txBox="1"/>
          <p:nvPr/>
        </p:nvSpPr>
        <p:spPr>
          <a:xfrm>
            <a:off x="4714043" y="355107"/>
            <a:ext cx="1830694" cy="369332"/>
          </a:xfrm>
          <a:prstGeom prst="rect">
            <a:avLst/>
          </a:prstGeom>
          <a:noFill/>
        </p:spPr>
        <p:txBody>
          <a:bodyPr wrap="none" rtlCol="0">
            <a:spAutoFit/>
          </a:bodyPr>
          <a:lstStyle/>
          <a:p>
            <a:r>
              <a:rPr lang="en-IN" b="1" dirty="0">
                <a:solidFill>
                  <a:srgbClr val="FF0000"/>
                </a:solidFill>
              </a:rPr>
              <a:t>Grade VI – A &amp; B</a:t>
            </a:r>
          </a:p>
        </p:txBody>
      </p:sp>
      <p:pic>
        <p:nvPicPr>
          <p:cNvPr id="2" name="Picture 1">
            <a:extLst>
              <a:ext uri="{FF2B5EF4-FFF2-40B4-BE49-F238E27FC236}">
                <a16:creationId xmlns:a16="http://schemas.microsoft.com/office/drawing/2014/main" id="{FE38ED00-62CC-4333-94F2-145F13CEE96A}"/>
              </a:ext>
            </a:extLst>
          </p:cNvPr>
          <p:cNvPicPr>
            <a:picLocks noChangeAspect="1"/>
          </p:cNvPicPr>
          <p:nvPr/>
        </p:nvPicPr>
        <p:blipFill>
          <a:blip r:embed="rId2"/>
          <a:stretch>
            <a:fillRect/>
          </a:stretch>
        </p:blipFill>
        <p:spPr>
          <a:xfrm>
            <a:off x="2430760" y="2621841"/>
            <a:ext cx="5923448" cy="2868088"/>
          </a:xfrm>
          <a:prstGeom prst="rect">
            <a:avLst/>
          </a:prstGeom>
          <a:ln w="12700">
            <a:solidFill>
              <a:schemeClr val="tx1"/>
            </a:solidFill>
          </a:ln>
        </p:spPr>
      </p:pic>
      <p:sp>
        <p:nvSpPr>
          <p:cNvPr id="3" name="Rectangle 2">
            <a:extLst>
              <a:ext uri="{FF2B5EF4-FFF2-40B4-BE49-F238E27FC236}">
                <a16:creationId xmlns:a16="http://schemas.microsoft.com/office/drawing/2014/main" id="{C37965DD-F3D2-4194-A583-A8FFE94E038A}"/>
              </a:ext>
            </a:extLst>
          </p:cNvPr>
          <p:cNvSpPr/>
          <p:nvPr/>
        </p:nvSpPr>
        <p:spPr>
          <a:xfrm>
            <a:off x="3411952" y="1484389"/>
            <a:ext cx="4155561" cy="646331"/>
          </a:xfrm>
          <a:prstGeom prst="rect">
            <a:avLst/>
          </a:prstGeom>
        </p:spPr>
        <p:txBody>
          <a:bodyPr wrap="none">
            <a:spAutoFit/>
          </a:bodyPr>
          <a:lstStyle/>
          <a:p>
            <a:r>
              <a:rPr lang="en-IN" dirty="0"/>
              <a:t>VISHNU HASSAN - VI A – S/O SIVASANKARI</a:t>
            </a:r>
          </a:p>
          <a:p>
            <a:r>
              <a:rPr lang="en-IN" dirty="0"/>
              <a:t>PH: 8110981812</a:t>
            </a:r>
          </a:p>
        </p:txBody>
      </p:sp>
    </p:spTree>
    <p:extLst>
      <p:ext uri="{BB962C8B-B14F-4D97-AF65-F5344CB8AC3E}">
        <p14:creationId xmlns:p14="http://schemas.microsoft.com/office/powerpoint/2010/main" val="136601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TotalTime>
  <Words>1136</Words>
  <Application>Microsoft Office PowerPoint</Application>
  <PresentationFormat>Widescreen</PresentationFormat>
  <Paragraphs>121</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M.Harithra ,Grade 5 A,D/O C.S.Manikandan. Phone number : 9791874069 </vt:lpstr>
      <vt:lpstr>M.yogeshwaran,Grade 5 A,S/o P.Muthukumar. Phone number :7305016127</vt:lpstr>
      <vt:lpstr>Pagadala Sudeeksha,Grade 5 A,D/o P.Naveen Kumar. Phone number: 9865166212</vt:lpstr>
      <vt:lpstr>Robin, Grade 5A , S/o S.Delphine Mary. Phone number : 9788513049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priya priya</dc:creator>
  <cp:lastModifiedBy>user</cp:lastModifiedBy>
  <cp:revision>27</cp:revision>
  <dcterms:created xsi:type="dcterms:W3CDTF">2020-06-28T11:31:44Z</dcterms:created>
  <dcterms:modified xsi:type="dcterms:W3CDTF">2020-06-29T05:54:16Z</dcterms:modified>
</cp:coreProperties>
</file>