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354" r:id="rId2"/>
    <p:sldId id="327" r:id="rId3"/>
    <p:sldId id="324" r:id="rId4"/>
    <p:sldId id="333" r:id="rId5"/>
    <p:sldId id="325" r:id="rId6"/>
    <p:sldId id="328" r:id="rId7"/>
    <p:sldId id="332" r:id="rId8"/>
    <p:sldId id="334" r:id="rId9"/>
    <p:sldId id="277" r:id="rId10"/>
    <p:sldId id="335" r:id="rId11"/>
    <p:sldId id="336" r:id="rId12"/>
    <p:sldId id="337" r:id="rId13"/>
    <p:sldId id="338" r:id="rId14"/>
    <p:sldId id="339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40" r:id="rId27"/>
  </p:sldIdLst>
  <p:sldSz cx="12192000" cy="6858000"/>
  <p:notesSz cx="6858000" cy="9144000"/>
  <p:defaultTextStyle>
    <a:defPPr lvl="0">
      <a:defRPr lang="en-US"/>
    </a:defPPr>
    <a:lvl1pPr marL="0" lvl="0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lvl="1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lvl="2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lvl="3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lvl="4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lvl="5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lvl="6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lvl="7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lvl="8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BFDF7-42E8-49FD-9579-D991C41F00ED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30FA9A8-7239-4C9D-8D60-81D1E86369CD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</a:rPr>
            <a:t>ADMINISTRATIVE SKILLS </a:t>
          </a:r>
          <a:endParaRPr lang="en-IN" dirty="0">
            <a:solidFill>
              <a:schemeClr val="tx1"/>
            </a:solidFill>
          </a:endParaRPr>
        </a:p>
      </dgm:t>
    </dgm:pt>
    <dgm:pt modelId="{75129807-CD15-4B69-92EA-788C2350F9E0}" type="parTrans" cxnId="{AFB12403-79DC-410A-A50C-60B8AA13A068}">
      <dgm:prSet/>
      <dgm:spPr/>
      <dgm:t>
        <a:bodyPr/>
        <a:lstStyle/>
        <a:p>
          <a:endParaRPr lang="en-US"/>
        </a:p>
      </dgm:t>
    </dgm:pt>
    <dgm:pt modelId="{DABBE388-542D-4FCA-A407-B21B4281B6E8}" type="sibTrans" cxnId="{AFB12403-79DC-410A-A50C-60B8AA13A068}">
      <dgm:prSet/>
      <dgm:spPr/>
      <dgm:t>
        <a:bodyPr/>
        <a:lstStyle/>
        <a:p>
          <a:endParaRPr lang="en-US"/>
        </a:p>
      </dgm:t>
    </dgm:pt>
    <dgm:pt modelId="{56AA2239-48FF-499E-949E-AB9943D808E5}" type="pres">
      <dgm:prSet presAssocID="{7F1BFDF7-42E8-49FD-9579-D991C41F00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D3C11D3-CDDD-4D8F-8339-BF4362907F6E}" type="pres">
      <dgm:prSet presAssocID="{7F1BFDF7-42E8-49FD-9579-D991C41F00ED}" presName="Name1" presStyleCnt="0"/>
      <dgm:spPr/>
    </dgm:pt>
    <dgm:pt modelId="{346AF451-5AD0-41C8-8473-DC65AC7BB6BF}" type="pres">
      <dgm:prSet presAssocID="{7F1BFDF7-42E8-49FD-9579-D991C41F00ED}" presName="cycle" presStyleCnt="0"/>
      <dgm:spPr/>
    </dgm:pt>
    <dgm:pt modelId="{5F888515-D8E5-41EF-8F0F-AD7D702C523A}" type="pres">
      <dgm:prSet presAssocID="{7F1BFDF7-42E8-49FD-9579-D991C41F00ED}" presName="srcNode" presStyleLbl="node1" presStyleIdx="0" presStyleCnt="1"/>
      <dgm:spPr/>
    </dgm:pt>
    <dgm:pt modelId="{141C38BA-4F55-4FB1-9217-1A9F39596D0D}" type="pres">
      <dgm:prSet presAssocID="{7F1BFDF7-42E8-49FD-9579-D991C41F00ED}" presName="conn" presStyleLbl="parChTrans1D2" presStyleIdx="0" presStyleCnt="1"/>
      <dgm:spPr/>
      <dgm:t>
        <a:bodyPr/>
        <a:lstStyle/>
        <a:p>
          <a:endParaRPr lang="en-US"/>
        </a:p>
      </dgm:t>
    </dgm:pt>
    <dgm:pt modelId="{DB44E05B-ABB6-4DC6-9B36-0DF36F22841D}" type="pres">
      <dgm:prSet presAssocID="{7F1BFDF7-42E8-49FD-9579-D991C41F00ED}" presName="extraNode" presStyleLbl="node1" presStyleIdx="0" presStyleCnt="1"/>
      <dgm:spPr/>
    </dgm:pt>
    <dgm:pt modelId="{5E22C033-E2B6-4CB1-BC25-40B11C98E371}" type="pres">
      <dgm:prSet presAssocID="{7F1BFDF7-42E8-49FD-9579-D991C41F00ED}" presName="dstNode" presStyleLbl="node1" presStyleIdx="0" presStyleCnt="1"/>
      <dgm:spPr/>
    </dgm:pt>
    <dgm:pt modelId="{D35A8BDF-D91E-442F-9F2E-8E5B33C475F2}" type="pres">
      <dgm:prSet presAssocID="{230FA9A8-7239-4C9D-8D60-81D1E86369CD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19F60-07BC-40C2-A895-9766F46794D8}" type="pres">
      <dgm:prSet presAssocID="{230FA9A8-7239-4C9D-8D60-81D1E86369CD}" presName="accent_1" presStyleCnt="0"/>
      <dgm:spPr/>
    </dgm:pt>
    <dgm:pt modelId="{A24026E5-AABE-445E-8A84-910A8823F740}" type="pres">
      <dgm:prSet presAssocID="{230FA9A8-7239-4C9D-8D60-81D1E86369CD}" presName="accentRepeatNode" presStyleLbl="solidFgAcc1" presStyleIdx="0" presStyleCnt="1"/>
      <dgm:spPr/>
    </dgm:pt>
  </dgm:ptLst>
  <dgm:cxnLst>
    <dgm:cxn modelId="{AFB12403-79DC-410A-A50C-60B8AA13A068}" srcId="{7F1BFDF7-42E8-49FD-9579-D991C41F00ED}" destId="{230FA9A8-7239-4C9D-8D60-81D1E86369CD}" srcOrd="0" destOrd="0" parTransId="{75129807-CD15-4B69-92EA-788C2350F9E0}" sibTransId="{DABBE388-542D-4FCA-A407-B21B4281B6E8}"/>
    <dgm:cxn modelId="{D437E332-4B6B-45D3-AA09-BC5BE5D2B338}" type="presOf" srcId="{230FA9A8-7239-4C9D-8D60-81D1E86369CD}" destId="{D35A8BDF-D91E-442F-9F2E-8E5B33C475F2}" srcOrd="0" destOrd="0" presId="urn:microsoft.com/office/officeart/2008/layout/VerticalCurvedList"/>
    <dgm:cxn modelId="{A187F235-778C-4C7F-A928-725DBF70EEE1}" type="presOf" srcId="{7F1BFDF7-42E8-49FD-9579-D991C41F00ED}" destId="{56AA2239-48FF-499E-949E-AB9943D808E5}" srcOrd="0" destOrd="0" presId="urn:microsoft.com/office/officeart/2008/layout/VerticalCurvedList"/>
    <dgm:cxn modelId="{76C04D74-E903-4F03-A65C-FDDC1B889EE7}" type="presOf" srcId="{DABBE388-542D-4FCA-A407-B21B4281B6E8}" destId="{141C38BA-4F55-4FB1-9217-1A9F39596D0D}" srcOrd="0" destOrd="0" presId="urn:microsoft.com/office/officeart/2008/layout/VerticalCurvedList"/>
    <dgm:cxn modelId="{2AC2BF01-E4E4-4584-A082-5E7AC1888C86}" type="presParOf" srcId="{56AA2239-48FF-499E-949E-AB9943D808E5}" destId="{1D3C11D3-CDDD-4D8F-8339-BF4362907F6E}" srcOrd="0" destOrd="0" presId="urn:microsoft.com/office/officeart/2008/layout/VerticalCurvedList"/>
    <dgm:cxn modelId="{0D612FFF-C9F2-4D5C-ABFA-D5343B4D9F24}" type="presParOf" srcId="{1D3C11D3-CDDD-4D8F-8339-BF4362907F6E}" destId="{346AF451-5AD0-41C8-8473-DC65AC7BB6BF}" srcOrd="0" destOrd="0" presId="urn:microsoft.com/office/officeart/2008/layout/VerticalCurvedList"/>
    <dgm:cxn modelId="{7584522E-06CF-4143-A641-12711E388913}" type="presParOf" srcId="{346AF451-5AD0-41C8-8473-DC65AC7BB6BF}" destId="{5F888515-D8E5-41EF-8F0F-AD7D702C523A}" srcOrd="0" destOrd="0" presId="urn:microsoft.com/office/officeart/2008/layout/VerticalCurvedList"/>
    <dgm:cxn modelId="{6FBAB4BE-A0C4-4BB4-A688-CFE2B2503621}" type="presParOf" srcId="{346AF451-5AD0-41C8-8473-DC65AC7BB6BF}" destId="{141C38BA-4F55-4FB1-9217-1A9F39596D0D}" srcOrd="1" destOrd="0" presId="urn:microsoft.com/office/officeart/2008/layout/VerticalCurvedList"/>
    <dgm:cxn modelId="{43BC73F2-1D57-4E28-B7C5-04740A461BC5}" type="presParOf" srcId="{346AF451-5AD0-41C8-8473-DC65AC7BB6BF}" destId="{DB44E05B-ABB6-4DC6-9B36-0DF36F22841D}" srcOrd="2" destOrd="0" presId="urn:microsoft.com/office/officeart/2008/layout/VerticalCurvedList"/>
    <dgm:cxn modelId="{3A33499B-1818-4F91-A08D-A408040BA6E9}" type="presParOf" srcId="{346AF451-5AD0-41C8-8473-DC65AC7BB6BF}" destId="{5E22C033-E2B6-4CB1-BC25-40B11C98E371}" srcOrd="3" destOrd="0" presId="urn:microsoft.com/office/officeart/2008/layout/VerticalCurvedList"/>
    <dgm:cxn modelId="{C0657851-50B6-43E7-98C0-E7E309A69AE2}" type="presParOf" srcId="{1D3C11D3-CDDD-4D8F-8339-BF4362907F6E}" destId="{D35A8BDF-D91E-442F-9F2E-8E5B33C475F2}" srcOrd="1" destOrd="0" presId="urn:microsoft.com/office/officeart/2008/layout/VerticalCurvedList"/>
    <dgm:cxn modelId="{4FB65E8F-53E7-47C7-BDCB-2FCF004A37A6}" type="presParOf" srcId="{1D3C11D3-CDDD-4D8F-8339-BF4362907F6E}" destId="{28819F60-07BC-40C2-A895-9766F46794D8}" srcOrd="2" destOrd="0" presId="urn:microsoft.com/office/officeart/2008/layout/VerticalCurvedList"/>
    <dgm:cxn modelId="{329860A9-0385-4E49-AC97-A928C6675D11}" type="presParOf" srcId="{28819F60-07BC-40C2-A895-9766F46794D8}" destId="{A24026E5-AABE-445E-8A84-910A8823F7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FAD465-BC35-4D1E-ABA6-8FCE00312A4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5E0D87-67E8-4B23-BD56-FD6734860E14}">
      <dgm:prSet/>
      <dgm:spPr/>
      <dgm:t>
        <a:bodyPr/>
        <a:lstStyle/>
        <a:p>
          <a:pPr rtl="0"/>
          <a:r>
            <a:rPr lang="en-US" dirty="0" smtClean="0"/>
            <a:t>Transport Protocol </a:t>
          </a:r>
          <a:endParaRPr lang="en-IN" dirty="0"/>
        </a:p>
      </dgm:t>
    </dgm:pt>
    <dgm:pt modelId="{43B36A1E-827C-43A9-AD11-248E09BA465E}" type="parTrans" cxnId="{29E5A56E-6573-4068-B8B4-7F5B80759269}">
      <dgm:prSet/>
      <dgm:spPr/>
      <dgm:t>
        <a:bodyPr/>
        <a:lstStyle/>
        <a:p>
          <a:endParaRPr lang="en-US"/>
        </a:p>
      </dgm:t>
    </dgm:pt>
    <dgm:pt modelId="{1E2FF1D6-F275-43BD-A34A-4EB12B591B5B}" type="sibTrans" cxnId="{29E5A56E-6573-4068-B8B4-7F5B80759269}">
      <dgm:prSet/>
      <dgm:spPr/>
      <dgm:t>
        <a:bodyPr/>
        <a:lstStyle/>
        <a:p>
          <a:endParaRPr lang="en-US"/>
        </a:p>
      </dgm:t>
    </dgm:pt>
    <dgm:pt modelId="{23856A6A-56DE-4318-915D-CEFF9AFBE749}">
      <dgm:prSet/>
      <dgm:spPr/>
      <dgm:t>
        <a:bodyPr/>
        <a:lstStyle/>
        <a:p>
          <a:pPr rtl="0"/>
          <a:r>
            <a:rPr lang="en-US" smtClean="0"/>
            <a:t>Ensuring Vendors adhere to RTO Guidelines </a:t>
          </a:r>
          <a:endParaRPr lang="en-IN"/>
        </a:p>
      </dgm:t>
    </dgm:pt>
    <dgm:pt modelId="{916D8348-7C6D-434C-8E09-33581266C848}" type="parTrans" cxnId="{EDC0F3E8-8395-4B56-9633-F1AC5B0E1EE2}">
      <dgm:prSet/>
      <dgm:spPr/>
      <dgm:t>
        <a:bodyPr/>
        <a:lstStyle/>
        <a:p>
          <a:endParaRPr lang="en-US"/>
        </a:p>
      </dgm:t>
    </dgm:pt>
    <dgm:pt modelId="{65D66BF9-5C57-486D-83A8-0CB156056BB6}" type="sibTrans" cxnId="{EDC0F3E8-8395-4B56-9633-F1AC5B0E1EE2}">
      <dgm:prSet/>
      <dgm:spPr/>
      <dgm:t>
        <a:bodyPr/>
        <a:lstStyle/>
        <a:p>
          <a:endParaRPr lang="en-US"/>
        </a:p>
      </dgm:t>
    </dgm:pt>
    <dgm:pt modelId="{565FD4A9-C06A-4E08-91A3-CAFA95194DB6}">
      <dgm:prSet/>
      <dgm:spPr/>
      <dgm:t>
        <a:bodyPr/>
        <a:lstStyle/>
        <a:p>
          <a:pPr rtl="0"/>
          <a:r>
            <a:rPr lang="en-US" smtClean="0"/>
            <a:t>Police Verification &amp; POCSO of Transport Department </a:t>
          </a:r>
          <a:endParaRPr lang="en-IN"/>
        </a:p>
      </dgm:t>
    </dgm:pt>
    <dgm:pt modelId="{887A6C73-AEFF-43CA-A79C-6C70E223FD7D}" type="parTrans" cxnId="{6229B9DA-6417-40BB-9AD7-A1CBD2B1A47D}">
      <dgm:prSet/>
      <dgm:spPr/>
      <dgm:t>
        <a:bodyPr/>
        <a:lstStyle/>
        <a:p>
          <a:endParaRPr lang="en-US"/>
        </a:p>
      </dgm:t>
    </dgm:pt>
    <dgm:pt modelId="{1D638262-A81E-45F1-9100-2F8E4BF5F53D}" type="sibTrans" cxnId="{6229B9DA-6417-40BB-9AD7-A1CBD2B1A47D}">
      <dgm:prSet/>
      <dgm:spPr/>
      <dgm:t>
        <a:bodyPr/>
        <a:lstStyle/>
        <a:p>
          <a:endParaRPr lang="en-US"/>
        </a:p>
      </dgm:t>
    </dgm:pt>
    <dgm:pt modelId="{B4920FC1-83B3-4AAC-BF54-F3188B9D080E}">
      <dgm:prSet/>
      <dgm:spPr/>
      <dgm:t>
        <a:bodyPr/>
        <a:lstStyle/>
        <a:p>
          <a:pPr rtl="0"/>
          <a:r>
            <a:rPr lang="en-US" smtClean="0"/>
            <a:t>Documentation related to vendoring / taxes / insurance </a:t>
          </a:r>
          <a:endParaRPr lang="en-IN"/>
        </a:p>
      </dgm:t>
    </dgm:pt>
    <dgm:pt modelId="{F3F447C3-E374-427F-A4AA-A953107278B8}" type="parTrans" cxnId="{AC98FB6B-243C-49AF-A7A2-9749D445226C}">
      <dgm:prSet/>
      <dgm:spPr/>
      <dgm:t>
        <a:bodyPr/>
        <a:lstStyle/>
        <a:p>
          <a:endParaRPr lang="en-US"/>
        </a:p>
      </dgm:t>
    </dgm:pt>
    <dgm:pt modelId="{4EF96B65-BB32-48D0-BEAE-970C6A8CAF93}" type="sibTrans" cxnId="{AC98FB6B-243C-49AF-A7A2-9749D445226C}">
      <dgm:prSet/>
      <dgm:spPr/>
      <dgm:t>
        <a:bodyPr/>
        <a:lstStyle/>
        <a:p>
          <a:endParaRPr lang="en-US"/>
        </a:p>
      </dgm:t>
    </dgm:pt>
    <dgm:pt modelId="{25EE6EDF-28B8-4E26-82A7-AFEC8BE73E57}">
      <dgm:prSet/>
      <dgm:spPr/>
      <dgm:t>
        <a:bodyPr/>
        <a:lstStyle/>
        <a:p>
          <a:pPr rtl="0"/>
          <a:r>
            <a:rPr lang="en-US" smtClean="0"/>
            <a:t>Bus Fitment Certificate</a:t>
          </a:r>
          <a:endParaRPr lang="en-IN"/>
        </a:p>
      </dgm:t>
    </dgm:pt>
    <dgm:pt modelId="{D733DD5F-D860-4DF5-8257-936581ABD809}" type="parTrans" cxnId="{E69E069A-56E5-49E2-9EAE-2B2AEF7DEFEF}">
      <dgm:prSet/>
      <dgm:spPr/>
      <dgm:t>
        <a:bodyPr/>
        <a:lstStyle/>
        <a:p>
          <a:endParaRPr lang="en-US"/>
        </a:p>
      </dgm:t>
    </dgm:pt>
    <dgm:pt modelId="{BB5440B0-3831-4FE8-AA2D-39D6978B21D8}" type="sibTrans" cxnId="{E69E069A-56E5-49E2-9EAE-2B2AEF7DEFEF}">
      <dgm:prSet/>
      <dgm:spPr/>
      <dgm:t>
        <a:bodyPr/>
        <a:lstStyle/>
        <a:p>
          <a:endParaRPr lang="en-US"/>
        </a:p>
      </dgm:t>
    </dgm:pt>
    <dgm:pt modelId="{A9A18942-34F3-4BC4-B2E9-8B027DDB2804}" type="pres">
      <dgm:prSet presAssocID="{92FAD465-BC35-4D1E-ABA6-8FCE00312A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E41EF4A-8A3D-4F04-B7BF-1D6135A6DA3A}" type="pres">
      <dgm:prSet presAssocID="{D45E0D87-67E8-4B23-BD56-FD6734860E14}" presName="thickLine" presStyleLbl="alignNode1" presStyleIdx="0" presStyleCnt="5"/>
      <dgm:spPr/>
    </dgm:pt>
    <dgm:pt modelId="{145CF14B-5369-433E-8305-6325BB3080F9}" type="pres">
      <dgm:prSet presAssocID="{D45E0D87-67E8-4B23-BD56-FD6734860E14}" presName="horz1" presStyleCnt="0"/>
      <dgm:spPr/>
    </dgm:pt>
    <dgm:pt modelId="{E82A4CCF-7D78-4FC9-89AE-E9722B43705B}" type="pres">
      <dgm:prSet presAssocID="{D45E0D87-67E8-4B23-BD56-FD6734860E14}" presName="tx1" presStyleLbl="revTx" presStyleIdx="0" presStyleCnt="5"/>
      <dgm:spPr/>
      <dgm:t>
        <a:bodyPr/>
        <a:lstStyle/>
        <a:p>
          <a:endParaRPr lang="en-US"/>
        </a:p>
      </dgm:t>
    </dgm:pt>
    <dgm:pt modelId="{45315BC9-DFDA-4CA5-A225-99EF956A51AF}" type="pres">
      <dgm:prSet presAssocID="{D45E0D87-67E8-4B23-BD56-FD6734860E14}" presName="vert1" presStyleCnt="0"/>
      <dgm:spPr/>
    </dgm:pt>
    <dgm:pt modelId="{20BA3346-4F98-4F14-B170-720819B1B38F}" type="pres">
      <dgm:prSet presAssocID="{23856A6A-56DE-4318-915D-CEFF9AFBE749}" presName="thickLine" presStyleLbl="alignNode1" presStyleIdx="1" presStyleCnt="5"/>
      <dgm:spPr/>
    </dgm:pt>
    <dgm:pt modelId="{4C5E58E8-3E88-4D5C-B9E8-1385BFDB1CBE}" type="pres">
      <dgm:prSet presAssocID="{23856A6A-56DE-4318-915D-CEFF9AFBE749}" presName="horz1" presStyleCnt="0"/>
      <dgm:spPr/>
    </dgm:pt>
    <dgm:pt modelId="{EA53E49A-E7BB-4E1F-9BC4-70E999E7C75D}" type="pres">
      <dgm:prSet presAssocID="{23856A6A-56DE-4318-915D-CEFF9AFBE749}" presName="tx1" presStyleLbl="revTx" presStyleIdx="1" presStyleCnt="5"/>
      <dgm:spPr/>
      <dgm:t>
        <a:bodyPr/>
        <a:lstStyle/>
        <a:p>
          <a:endParaRPr lang="en-US"/>
        </a:p>
      </dgm:t>
    </dgm:pt>
    <dgm:pt modelId="{1632B8D6-688A-49F6-9CBE-A21275409B1A}" type="pres">
      <dgm:prSet presAssocID="{23856A6A-56DE-4318-915D-CEFF9AFBE749}" presName="vert1" presStyleCnt="0"/>
      <dgm:spPr/>
    </dgm:pt>
    <dgm:pt modelId="{9F8F3EB7-5409-4256-BFB9-326434B0457C}" type="pres">
      <dgm:prSet presAssocID="{565FD4A9-C06A-4E08-91A3-CAFA95194DB6}" presName="thickLine" presStyleLbl="alignNode1" presStyleIdx="2" presStyleCnt="5"/>
      <dgm:spPr/>
    </dgm:pt>
    <dgm:pt modelId="{D7A7791A-B184-45BA-B1B0-EAB20F551C72}" type="pres">
      <dgm:prSet presAssocID="{565FD4A9-C06A-4E08-91A3-CAFA95194DB6}" presName="horz1" presStyleCnt="0"/>
      <dgm:spPr/>
    </dgm:pt>
    <dgm:pt modelId="{F13EA3C6-050E-4620-BC91-D9DEA0DD0E75}" type="pres">
      <dgm:prSet presAssocID="{565FD4A9-C06A-4E08-91A3-CAFA95194DB6}" presName="tx1" presStyleLbl="revTx" presStyleIdx="2" presStyleCnt="5"/>
      <dgm:spPr/>
      <dgm:t>
        <a:bodyPr/>
        <a:lstStyle/>
        <a:p>
          <a:endParaRPr lang="en-US"/>
        </a:p>
      </dgm:t>
    </dgm:pt>
    <dgm:pt modelId="{510402BC-A15D-4E46-AFCC-E69453193DCD}" type="pres">
      <dgm:prSet presAssocID="{565FD4A9-C06A-4E08-91A3-CAFA95194DB6}" presName="vert1" presStyleCnt="0"/>
      <dgm:spPr/>
    </dgm:pt>
    <dgm:pt modelId="{101374BE-F126-4D93-8A72-820FA59B8A05}" type="pres">
      <dgm:prSet presAssocID="{B4920FC1-83B3-4AAC-BF54-F3188B9D080E}" presName="thickLine" presStyleLbl="alignNode1" presStyleIdx="3" presStyleCnt="5"/>
      <dgm:spPr/>
    </dgm:pt>
    <dgm:pt modelId="{C19C7F54-C454-4F9B-B9CC-B10C91AAB9DB}" type="pres">
      <dgm:prSet presAssocID="{B4920FC1-83B3-4AAC-BF54-F3188B9D080E}" presName="horz1" presStyleCnt="0"/>
      <dgm:spPr/>
    </dgm:pt>
    <dgm:pt modelId="{70014E03-6F79-41C1-A3C0-A48AC58691F8}" type="pres">
      <dgm:prSet presAssocID="{B4920FC1-83B3-4AAC-BF54-F3188B9D080E}" presName="tx1" presStyleLbl="revTx" presStyleIdx="3" presStyleCnt="5"/>
      <dgm:spPr/>
      <dgm:t>
        <a:bodyPr/>
        <a:lstStyle/>
        <a:p>
          <a:endParaRPr lang="en-US"/>
        </a:p>
      </dgm:t>
    </dgm:pt>
    <dgm:pt modelId="{A917F69A-7274-4203-B3FB-C9E149477055}" type="pres">
      <dgm:prSet presAssocID="{B4920FC1-83B3-4AAC-BF54-F3188B9D080E}" presName="vert1" presStyleCnt="0"/>
      <dgm:spPr/>
    </dgm:pt>
    <dgm:pt modelId="{9DFC4786-98B9-4AEB-B9D4-2A928169E158}" type="pres">
      <dgm:prSet presAssocID="{25EE6EDF-28B8-4E26-82A7-AFEC8BE73E57}" presName="thickLine" presStyleLbl="alignNode1" presStyleIdx="4" presStyleCnt="5"/>
      <dgm:spPr/>
    </dgm:pt>
    <dgm:pt modelId="{FC8E4787-3A8D-407D-84A8-B1C0BE189C14}" type="pres">
      <dgm:prSet presAssocID="{25EE6EDF-28B8-4E26-82A7-AFEC8BE73E57}" presName="horz1" presStyleCnt="0"/>
      <dgm:spPr/>
    </dgm:pt>
    <dgm:pt modelId="{1A1E2940-D15F-4B3F-BC92-FF35472BB328}" type="pres">
      <dgm:prSet presAssocID="{25EE6EDF-28B8-4E26-82A7-AFEC8BE73E57}" presName="tx1" presStyleLbl="revTx" presStyleIdx="4" presStyleCnt="5"/>
      <dgm:spPr/>
      <dgm:t>
        <a:bodyPr/>
        <a:lstStyle/>
        <a:p>
          <a:endParaRPr lang="en-US"/>
        </a:p>
      </dgm:t>
    </dgm:pt>
    <dgm:pt modelId="{FB5096F1-0F91-4716-B0F6-52D904CA011E}" type="pres">
      <dgm:prSet presAssocID="{25EE6EDF-28B8-4E26-82A7-AFEC8BE73E57}" presName="vert1" presStyleCnt="0"/>
      <dgm:spPr/>
    </dgm:pt>
  </dgm:ptLst>
  <dgm:cxnLst>
    <dgm:cxn modelId="{6229B9DA-6417-40BB-9AD7-A1CBD2B1A47D}" srcId="{92FAD465-BC35-4D1E-ABA6-8FCE00312A4B}" destId="{565FD4A9-C06A-4E08-91A3-CAFA95194DB6}" srcOrd="2" destOrd="0" parTransId="{887A6C73-AEFF-43CA-A79C-6C70E223FD7D}" sibTransId="{1D638262-A81E-45F1-9100-2F8E4BF5F53D}"/>
    <dgm:cxn modelId="{E69E069A-56E5-49E2-9EAE-2B2AEF7DEFEF}" srcId="{92FAD465-BC35-4D1E-ABA6-8FCE00312A4B}" destId="{25EE6EDF-28B8-4E26-82A7-AFEC8BE73E57}" srcOrd="4" destOrd="0" parTransId="{D733DD5F-D860-4DF5-8257-936581ABD809}" sibTransId="{BB5440B0-3831-4FE8-AA2D-39D6978B21D8}"/>
    <dgm:cxn modelId="{01AF5E96-8608-4B92-8114-AB9C3AB26EA2}" type="presOf" srcId="{B4920FC1-83B3-4AAC-BF54-F3188B9D080E}" destId="{70014E03-6F79-41C1-A3C0-A48AC58691F8}" srcOrd="0" destOrd="0" presId="urn:microsoft.com/office/officeart/2008/layout/LinedList"/>
    <dgm:cxn modelId="{29E5A56E-6573-4068-B8B4-7F5B80759269}" srcId="{92FAD465-BC35-4D1E-ABA6-8FCE00312A4B}" destId="{D45E0D87-67E8-4B23-BD56-FD6734860E14}" srcOrd="0" destOrd="0" parTransId="{43B36A1E-827C-43A9-AD11-248E09BA465E}" sibTransId="{1E2FF1D6-F275-43BD-A34A-4EB12B591B5B}"/>
    <dgm:cxn modelId="{0350DFD9-C53C-47EA-AEA2-280D4CA6AA4C}" type="presOf" srcId="{23856A6A-56DE-4318-915D-CEFF9AFBE749}" destId="{EA53E49A-E7BB-4E1F-9BC4-70E999E7C75D}" srcOrd="0" destOrd="0" presId="urn:microsoft.com/office/officeart/2008/layout/LinedList"/>
    <dgm:cxn modelId="{32BC8749-C00C-4D9D-98C6-6C9C8BB4671F}" type="presOf" srcId="{92FAD465-BC35-4D1E-ABA6-8FCE00312A4B}" destId="{A9A18942-34F3-4BC4-B2E9-8B027DDB2804}" srcOrd="0" destOrd="0" presId="urn:microsoft.com/office/officeart/2008/layout/LinedList"/>
    <dgm:cxn modelId="{B49461D5-3FE3-4DCD-B7A6-E314BC232E49}" type="presOf" srcId="{25EE6EDF-28B8-4E26-82A7-AFEC8BE73E57}" destId="{1A1E2940-D15F-4B3F-BC92-FF35472BB328}" srcOrd="0" destOrd="0" presId="urn:microsoft.com/office/officeart/2008/layout/LinedList"/>
    <dgm:cxn modelId="{F0921C5A-D32C-42B8-A274-F59C8755F1F9}" type="presOf" srcId="{565FD4A9-C06A-4E08-91A3-CAFA95194DB6}" destId="{F13EA3C6-050E-4620-BC91-D9DEA0DD0E75}" srcOrd="0" destOrd="0" presId="urn:microsoft.com/office/officeart/2008/layout/LinedList"/>
    <dgm:cxn modelId="{EDC0F3E8-8395-4B56-9633-F1AC5B0E1EE2}" srcId="{92FAD465-BC35-4D1E-ABA6-8FCE00312A4B}" destId="{23856A6A-56DE-4318-915D-CEFF9AFBE749}" srcOrd="1" destOrd="0" parTransId="{916D8348-7C6D-434C-8E09-33581266C848}" sibTransId="{65D66BF9-5C57-486D-83A8-0CB156056BB6}"/>
    <dgm:cxn modelId="{D89B9F2D-353C-42EC-941E-D46D704C8940}" type="presOf" srcId="{D45E0D87-67E8-4B23-BD56-FD6734860E14}" destId="{E82A4CCF-7D78-4FC9-89AE-E9722B43705B}" srcOrd="0" destOrd="0" presId="urn:microsoft.com/office/officeart/2008/layout/LinedList"/>
    <dgm:cxn modelId="{AC98FB6B-243C-49AF-A7A2-9749D445226C}" srcId="{92FAD465-BC35-4D1E-ABA6-8FCE00312A4B}" destId="{B4920FC1-83B3-4AAC-BF54-F3188B9D080E}" srcOrd="3" destOrd="0" parTransId="{F3F447C3-E374-427F-A4AA-A953107278B8}" sibTransId="{4EF96B65-BB32-48D0-BEAE-970C6A8CAF93}"/>
    <dgm:cxn modelId="{90A38FAB-09A6-4B06-A4B5-D44542F33997}" type="presParOf" srcId="{A9A18942-34F3-4BC4-B2E9-8B027DDB2804}" destId="{6E41EF4A-8A3D-4F04-B7BF-1D6135A6DA3A}" srcOrd="0" destOrd="0" presId="urn:microsoft.com/office/officeart/2008/layout/LinedList"/>
    <dgm:cxn modelId="{6E7B6083-C7E8-4B67-B5B5-5D747E43666E}" type="presParOf" srcId="{A9A18942-34F3-4BC4-B2E9-8B027DDB2804}" destId="{145CF14B-5369-433E-8305-6325BB3080F9}" srcOrd="1" destOrd="0" presId="urn:microsoft.com/office/officeart/2008/layout/LinedList"/>
    <dgm:cxn modelId="{057D9197-1424-493D-B110-E6B8EC676393}" type="presParOf" srcId="{145CF14B-5369-433E-8305-6325BB3080F9}" destId="{E82A4CCF-7D78-4FC9-89AE-E9722B43705B}" srcOrd="0" destOrd="0" presId="urn:microsoft.com/office/officeart/2008/layout/LinedList"/>
    <dgm:cxn modelId="{64237E8A-87FC-4555-8217-67349EAD1364}" type="presParOf" srcId="{145CF14B-5369-433E-8305-6325BB3080F9}" destId="{45315BC9-DFDA-4CA5-A225-99EF956A51AF}" srcOrd="1" destOrd="0" presId="urn:microsoft.com/office/officeart/2008/layout/LinedList"/>
    <dgm:cxn modelId="{AAA779C0-1CB6-48E7-A5C5-024A81370932}" type="presParOf" srcId="{A9A18942-34F3-4BC4-B2E9-8B027DDB2804}" destId="{20BA3346-4F98-4F14-B170-720819B1B38F}" srcOrd="2" destOrd="0" presId="urn:microsoft.com/office/officeart/2008/layout/LinedList"/>
    <dgm:cxn modelId="{62FAAA55-BA21-4DDC-B010-8127BE1FAD0F}" type="presParOf" srcId="{A9A18942-34F3-4BC4-B2E9-8B027DDB2804}" destId="{4C5E58E8-3E88-4D5C-B9E8-1385BFDB1CBE}" srcOrd="3" destOrd="0" presId="urn:microsoft.com/office/officeart/2008/layout/LinedList"/>
    <dgm:cxn modelId="{EC291AEB-2945-47B6-82D0-9A4B35AA957B}" type="presParOf" srcId="{4C5E58E8-3E88-4D5C-B9E8-1385BFDB1CBE}" destId="{EA53E49A-E7BB-4E1F-9BC4-70E999E7C75D}" srcOrd="0" destOrd="0" presId="urn:microsoft.com/office/officeart/2008/layout/LinedList"/>
    <dgm:cxn modelId="{A694A37D-2753-4D3A-A9FA-59689F523FAB}" type="presParOf" srcId="{4C5E58E8-3E88-4D5C-B9E8-1385BFDB1CBE}" destId="{1632B8D6-688A-49F6-9CBE-A21275409B1A}" srcOrd="1" destOrd="0" presId="urn:microsoft.com/office/officeart/2008/layout/LinedList"/>
    <dgm:cxn modelId="{3415BF60-D0DD-4C90-B333-1B69A19296D7}" type="presParOf" srcId="{A9A18942-34F3-4BC4-B2E9-8B027DDB2804}" destId="{9F8F3EB7-5409-4256-BFB9-326434B0457C}" srcOrd="4" destOrd="0" presId="urn:microsoft.com/office/officeart/2008/layout/LinedList"/>
    <dgm:cxn modelId="{3CB82E81-89A9-4C76-9D54-9D906F33CA35}" type="presParOf" srcId="{A9A18942-34F3-4BC4-B2E9-8B027DDB2804}" destId="{D7A7791A-B184-45BA-B1B0-EAB20F551C72}" srcOrd="5" destOrd="0" presId="urn:microsoft.com/office/officeart/2008/layout/LinedList"/>
    <dgm:cxn modelId="{047543C5-2D6A-45CB-ABA5-62D90E92A718}" type="presParOf" srcId="{D7A7791A-B184-45BA-B1B0-EAB20F551C72}" destId="{F13EA3C6-050E-4620-BC91-D9DEA0DD0E75}" srcOrd="0" destOrd="0" presId="urn:microsoft.com/office/officeart/2008/layout/LinedList"/>
    <dgm:cxn modelId="{4A35B328-4165-41F6-8ABE-99950C18B808}" type="presParOf" srcId="{D7A7791A-B184-45BA-B1B0-EAB20F551C72}" destId="{510402BC-A15D-4E46-AFCC-E69453193DCD}" srcOrd="1" destOrd="0" presId="urn:microsoft.com/office/officeart/2008/layout/LinedList"/>
    <dgm:cxn modelId="{EAB01DCF-13C5-40B1-ACAD-8740FC3E209B}" type="presParOf" srcId="{A9A18942-34F3-4BC4-B2E9-8B027DDB2804}" destId="{101374BE-F126-4D93-8A72-820FA59B8A05}" srcOrd="6" destOrd="0" presId="urn:microsoft.com/office/officeart/2008/layout/LinedList"/>
    <dgm:cxn modelId="{B6DB898B-17E3-4370-AA54-A50B10597FA1}" type="presParOf" srcId="{A9A18942-34F3-4BC4-B2E9-8B027DDB2804}" destId="{C19C7F54-C454-4F9B-B9CC-B10C91AAB9DB}" srcOrd="7" destOrd="0" presId="urn:microsoft.com/office/officeart/2008/layout/LinedList"/>
    <dgm:cxn modelId="{AE7ABD23-77C7-41BF-B34D-AB3D8DB2F828}" type="presParOf" srcId="{C19C7F54-C454-4F9B-B9CC-B10C91AAB9DB}" destId="{70014E03-6F79-41C1-A3C0-A48AC58691F8}" srcOrd="0" destOrd="0" presId="urn:microsoft.com/office/officeart/2008/layout/LinedList"/>
    <dgm:cxn modelId="{949081F9-7AA4-462F-940F-CDB8F0F446FE}" type="presParOf" srcId="{C19C7F54-C454-4F9B-B9CC-B10C91AAB9DB}" destId="{A917F69A-7274-4203-B3FB-C9E149477055}" srcOrd="1" destOrd="0" presId="urn:microsoft.com/office/officeart/2008/layout/LinedList"/>
    <dgm:cxn modelId="{DF8150ED-B43E-4B15-9110-FFA4C432DD94}" type="presParOf" srcId="{A9A18942-34F3-4BC4-B2E9-8B027DDB2804}" destId="{9DFC4786-98B9-4AEB-B9D4-2A928169E158}" srcOrd="8" destOrd="0" presId="urn:microsoft.com/office/officeart/2008/layout/LinedList"/>
    <dgm:cxn modelId="{2D825640-EEEF-47D3-BE9E-A55F8726CBCB}" type="presParOf" srcId="{A9A18942-34F3-4BC4-B2E9-8B027DDB2804}" destId="{FC8E4787-3A8D-407D-84A8-B1C0BE189C14}" srcOrd="9" destOrd="0" presId="urn:microsoft.com/office/officeart/2008/layout/LinedList"/>
    <dgm:cxn modelId="{BD02D3B4-4CA3-4D15-82A2-C11B50A7D7B5}" type="presParOf" srcId="{FC8E4787-3A8D-407D-84A8-B1C0BE189C14}" destId="{1A1E2940-D15F-4B3F-BC92-FF35472BB328}" srcOrd="0" destOrd="0" presId="urn:microsoft.com/office/officeart/2008/layout/LinedList"/>
    <dgm:cxn modelId="{A4C4F083-6DD4-4FBB-A505-C228BDF417FA}" type="presParOf" srcId="{FC8E4787-3A8D-407D-84A8-B1C0BE189C14}" destId="{FB5096F1-0F91-4716-B0F6-52D904CA01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678580-C8FD-49DE-91CD-029296E1F0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711B81-024F-4511-8DDB-CFC2452F88DB}">
      <dgm:prSet/>
      <dgm:spPr/>
      <dgm:t>
        <a:bodyPr/>
        <a:lstStyle/>
        <a:p>
          <a:pPr rtl="0"/>
          <a:r>
            <a:rPr lang="en-IN" dirty="0" smtClean="0"/>
            <a:t>    </a:t>
          </a:r>
          <a:r>
            <a:rPr lang="en-IN" b="1" i="1" dirty="0" smtClean="0"/>
            <a:t>About School Management Committee</a:t>
          </a:r>
          <a:endParaRPr lang="en-IN" b="1" i="1" dirty="0"/>
        </a:p>
      </dgm:t>
    </dgm:pt>
    <dgm:pt modelId="{2B1735D0-E846-48E2-A922-ACC30C0A7945}" type="parTrans" cxnId="{E13960C9-5904-4C08-8CD9-7207B33913A8}">
      <dgm:prSet/>
      <dgm:spPr/>
      <dgm:t>
        <a:bodyPr/>
        <a:lstStyle/>
        <a:p>
          <a:endParaRPr lang="en-US"/>
        </a:p>
      </dgm:t>
    </dgm:pt>
    <dgm:pt modelId="{C57A9EF2-9698-4A24-9EBA-3F94111776BD}" type="sibTrans" cxnId="{E13960C9-5904-4C08-8CD9-7207B33913A8}">
      <dgm:prSet/>
      <dgm:spPr/>
      <dgm:t>
        <a:bodyPr/>
        <a:lstStyle/>
        <a:p>
          <a:endParaRPr lang="en-US"/>
        </a:p>
      </dgm:t>
    </dgm:pt>
    <dgm:pt modelId="{EA1A7242-B634-4515-B2DF-BDBE1EFE4F42}" type="pres">
      <dgm:prSet presAssocID="{35678580-C8FD-49DE-91CD-029296E1F0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0A31DD-D870-4205-9955-E9C0D097E4B5}" type="pres">
      <dgm:prSet presAssocID="{E4711B81-024F-4511-8DDB-CFC2452F88DB}" presName="parentText" presStyleLbl="node1" presStyleIdx="0" presStyleCnt="1" custScaleY="1025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3960C9-5904-4C08-8CD9-7207B33913A8}" srcId="{35678580-C8FD-49DE-91CD-029296E1F0ED}" destId="{E4711B81-024F-4511-8DDB-CFC2452F88DB}" srcOrd="0" destOrd="0" parTransId="{2B1735D0-E846-48E2-A922-ACC30C0A7945}" sibTransId="{C57A9EF2-9698-4A24-9EBA-3F94111776BD}"/>
    <dgm:cxn modelId="{CE8224D1-B5A3-4AF9-B82B-A1FB97608603}" type="presOf" srcId="{35678580-C8FD-49DE-91CD-029296E1F0ED}" destId="{EA1A7242-B634-4515-B2DF-BDBE1EFE4F42}" srcOrd="0" destOrd="0" presId="urn:microsoft.com/office/officeart/2005/8/layout/vList2"/>
    <dgm:cxn modelId="{4ABA969D-72E1-4E77-B881-2860976EB4D5}" type="presOf" srcId="{E4711B81-024F-4511-8DDB-CFC2452F88DB}" destId="{650A31DD-D870-4205-9955-E9C0D097E4B5}" srcOrd="0" destOrd="0" presId="urn:microsoft.com/office/officeart/2005/8/layout/vList2"/>
    <dgm:cxn modelId="{E2F4573E-712F-4CE1-88FE-091233978C92}" type="presParOf" srcId="{EA1A7242-B634-4515-B2DF-BDBE1EFE4F42}" destId="{650A31DD-D870-4205-9955-E9C0D097E4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214FCB-FD5F-43BC-BDFC-0D99872CDD82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4CD052-3B96-4182-9EBB-64646204CC6F}">
      <dgm:prSet/>
      <dgm:spPr/>
      <dgm:t>
        <a:bodyPr/>
        <a:lstStyle/>
        <a:p>
          <a:pPr rtl="0"/>
          <a:r>
            <a:rPr lang="en-US" b="1" dirty="0" smtClean="0"/>
            <a:t>Constitution of SMC as per CBSE Affiliation Byelaws</a:t>
          </a:r>
          <a:endParaRPr lang="en-IN" b="1" dirty="0"/>
        </a:p>
      </dgm:t>
    </dgm:pt>
    <dgm:pt modelId="{49E3EC8C-EE17-4647-9473-155626FFBDB6}" type="parTrans" cxnId="{DCE24CCD-131E-4C66-9916-9B16681F14EA}">
      <dgm:prSet/>
      <dgm:spPr/>
      <dgm:t>
        <a:bodyPr/>
        <a:lstStyle/>
        <a:p>
          <a:endParaRPr lang="en-US"/>
        </a:p>
      </dgm:t>
    </dgm:pt>
    <dgm:pt modelId="{46380D17-02D8-4736-BDC2-8DDFCD94ADBD}" type="sibTrans" cxnId="{DCE24CCD-131E-4C66-9916-9B16681F14EA}">
      <dgm:prSet/>
      <dgm:spPr/>
      <dgm:t>
        <a:bodyPr/>
        <a:lstStyle/>
        <a:p>
          <a:endParaRPr lang="en-US"/>
        </a:p>
      </dgm:t>
    </dgm:pt>
    <dgm:pt modelId="{555F8408-F70A-416F-9A78-0C02EAF77296}">
      <dgm:prSet/>
      <dgm:spPr/>
      <dgm:t>
        <a:bodyPr/>
        <a:lstStyle/>
        <a:p>
          <a:pPr rtl="0"/>
          <a:r>
            <a:rPr lang="en-US" b="1" dirty="0" smtClean="0"/>
            <a:t>Roles and Responsibilities of Members </a:t>
          </a:r>
          <a:endParaRPr lang="en-IN" b="1" dirty="0"/>
        </a:p>
      </dgm:t>
    </dgm:pt>
    <dgm:pt modelId="{C6211A63-FC2C-4670-8816-D97A29AA356F}" type="parTrans" cxnId="{74CA7E18-7E65-41E6-91D2-8D34150BE640}">
      <dgm:prSet/>
      <dgm:spPr/>
      <dgm:t>
        <a:bodyPr/>
        <a:lstStyle/>
        <a:p>
          <a:endParaRPr lang="en-US"/>
        </a:p>
      </dgm:t>
    </dgm:pt>
    <dgm:pt modelId="{FC94A2BD-3C36-4A6C-AD7C-E6CA9F157E9D}" type="sibTrans" cxnId="{74CA7E18-7E65-41E6-91D2-8D34150BE640}">
      <dgm:prSet/>
      <dgm:spPr/>
      <dgm:t>
        <a:bodyPr/>
        <a:lstStyle/>
        <a:p>
          <a:endParaRPr lang="en-US"/>
        </a:p>
      </dgm:t>
    </dgm:pt>
    <dgm:pt modelId="{D673DB08-EC80-4FC7-92EE-9FC94DA1582D}">
      <dgm:prSet/>
      <dgm:spPr/>
      <dgm:t>
        <a:bodyPr/>
        <a:lstStyle/>
        <a:p>
          <a:pPr rtl="0"/>
          <a:r>
            <a:rPr lang="en-US" b="1" dirty="0" smtClean="0"/>
            <a:t>Election and Nomination Process</a:t>
          </a:r>
          <a:endParaRPr lang="en-IN" b="1" dirty="0"/>
        </a:p>
      </dgm:t>
    </dgm:pt>
    <dgm:pt modelId="{3BC15D5A-43A6-444C-9057-3F1A3B0EC51B}" type="parTrans" cxnId="{8204D3DF-2200-4F20-BB9A-28DEB9F92F0B}">
      <dgm:prSet/>
      <dgm:spPr/>
      <dgm:t>
        <a:bodyPr/>
        <a:lstStyle/>
        <a:p>
          <a:endParaRPr lang="en-US"/>
        </a:p>
      </dgm:t>
    </dgm:pt>
    <dgm:pt modelId="{11E72CE4-1322-4658-837E-D015B695FADB}" type="sibTrans" cxnId="{8204D3DF-2200-4F20-BB9A-28DEB9F92F0B}">
      <dgm:prSet/>
      <dgm:spPr/>
      <dgm:t>
        <a:bodyPr/>
        <a:lstStyle/>
        <a:p>
          <a:endParaRPr lang="en-US"/>
        </a:p>
      </dgm:t>
    </dgm:pt>
    <dgm:pt modelId="{F7B724B1-27F7-4C46-B2BF-94123DC8F7DA}">
      <dgm:prSet/>
      <dgm:spPr/>
      <dgm:t>
        <a:bodyPr/>
        <a:lstStyle/>
        <a:p>
          <a:pPr rtl="0"/>
          <a:r>
            <a:rPr lang="en-US" b="1" dirty="0" smtClean="0"/>
            <a:t>Recording Minutes of the Meeting</a:t>
          </a:r>
          <a:endParaRPr lang="en-IN" b="1" dirty="0"/>
        </a:p>
      </dgm:t>
    </dgm:pt>
    <dgm:pt modelId="{C0D2967A-4D96-4D95-9D71-D4190A309B49}" type="parTrans" cxnId="{1791EFE4-BD56-426C-9E8B-A7546BD050AB}">
      <dgm:prSet/>
      <dgm:spPr/>
      <dgm:t>
        <a:bodyPr/>
        <a:lstStyle/>
        <a:p>
          <a:endParaRPr lang="en-US"/>
        </a:p>
      </dgm:t>
    </dgm:pt>
    <dgm:pt modelId="{F5E1F5AF-EAED-4340-B6E6-DD1EF0712ED8}" type="sibTrans" cxnId="{1791EFE4-BD56-426C-9E8B-A7546BD050AB}">
      <dgm:prSet/>
      <dgm:spPr/>
      <dgm:t>
        <a:bodyPr/>
        <a:lstStyle/>
        <a:p>
          <a:endParaRPr lang="en-US"/>
        </a:p>
      </dgm:t>
    </dgm:pt>
    <dgm:pt modelId="{F634C570-C064-41DE-8A2D-0733F2D18D2B}" type="pres">
      <dgm:prSet presAssocID="{DE214FCB-FD5F-43BC-BDFC-0D99872CDD8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CF8F96-7D0D-4110-AB9E-4155B0599DDF}" type="pres">
      <dgm:prSet presAssocID="{1F4CD052-3B96-4182-9EBB-64646204CC6F}" presName="horFlow" presStyleCnt="0"/>
      <dgm:spPr/>
    </dgm:pt>
    <dgm:pt modelId="{8E266F41-5AB3-44EA-9FDE-D47A886C9E2D}" type="pres">
      <dgm:prSet presAssocID="{1F4CD052-3B96-4182-9EBB-64646204CC6F}" presName="bigChev" presStyleLbl="node1" presStyleIdx="0" presStyleCnt="4" custScaleX="373797"/>
      <dgm:spPr/>
      <dgm:t>
        <a:bodyPr/>
        <a:lstStyle/>
        <a:p>
          <a:endParaRPr lang="en-US"/>
        </a:p>
      </dgm:t>
    </dgm:pt>
    <dgm:pt modelId="{AEE5077E-1B2C-4B6B-8B43-3035C0218C0C}" type="pres">
      <dgm:prSet presAssocID="{1F4CD052-3B96-4182-9EBB-64646204CC6F}" presName="vSp" presStyleCnt="0"/>
      <dgm:spPr/>
    </dgm:pt>
    <dgm:pt modelId="{5318653A-630B-41DD-96A1-FDED91AA8F85}" type="pres">
      <dgm:prSet presAssocID="{555F8408-F70A-416F-9A78-0C02EAF77296}" presName="horFlow" presStyleCnt="0"/>
      <dgm:spPr/>
    </dgm:pt>
    <dgm:pt modelId="{5A57B9BA-6F1B-4D20-98C6-1A0EDAA32A01}" type="pres">
      <dgm:prSet presAssocID="{555F8408-F70A-416F-9A78-0C02EAF77296}" presName="bigChev" presStyleLbl="node1" presStyleIdx="1" presStyleCnt="4" custScaleX="386415"/>
      <dgm:spPr/>
      <dgm:t>
        <a:bodyPr/>
        <a:lstStyle/>
        <a:p>
          <a:endParaRPr lang="en-US"/>
        </a:p>
      </dgm:t>
    </dgm:pt>
    <dgm:pt modelId="{174AE2D4-72B9-453E-808A-7AF54FE4F608}" type="pres">
      <dgm:prSet presAssocID="{555F8408-F70A-416F-9A78-0C02EAF77296}" presName="vSp" presStyleCnt="0"/>
      <dgm:spPr/>
    </dgm:pt>
    <dgm:pt modelId="{6A63DF78-7254-46AD-BA42-040453025557}" type="pres">
      <dgm:prSet presAssocID="{D673DB08-EC80-4FC7-92EE-9FC94DA1582D}" presName="horFlow" presStyleCnt="0"/>
      <dgm:spPr/>
    </dgm:pt>
    <dgm:pt modelId="{17862BDB-8F0B-48AA-B9F2-6A92FEE1A820}" type="pres">
      <dgm:prSet presAssocID="{D673DB08-EC80-4FC7-92EE-9FC94DA1582D}" presName="bigChev" presStyleLbl="node1" presStyleIdx="2" presStyleCnt="4" custScaleX="391587" custScaleY="127660"/>
      <dgm:spPr/>
      <dgm:t>
        <a:bodyPr/>
        <a:lstStyle/>
        <a:p>
          <a:endParaRPr lang="en-US"/>
        </a:p>
      </dgm:t>
    </dgm:pt>
    <dgm:pt modelId="{D14C9247-94A5-4002-AFD4-6AE79868FF79}" type="pres">
      <dgm:prSet presAssocID="{D673DB08-EC80-4FC7-92EE-9FC94DA1582D}" presName="vSp" presStyleCnt="0"/>
      <dgm:spPr/>
    </dgm:pt>
    <dgm:pt modelId="{3C4F9E75-F4F5-452E-8835-A63D8E3BBED5}" type="pres">
      <dgm:prSet presAssocID="{F7B724B1-27F7-4C46-B2BF-94123DC8F7DA}" presName="horFlow" presStyleCnt="0"/>
      <dgm:spPr/>
    </dgm:pt>
    <dgm:pt modelId="{6DF33941-7050-4A33-A5E9-6D19E7EC906C}" type="pres">
      <dgm:prSet presAssocID="{F7B724B1-27F7-4C46-B2BF-94123DC8F7DA}" presName="bigChev" presStyleLbl="node1" presStyleIdx="3" presStyleCnt="4" custScaleX="392337" custScaleY="125583"/>
      <dgm:spPr/>
      <dgm:t>
        <a:bodyPr/>
        <a:lstStyle/>
        <a:p>
          <a:endParaRPr lang="en-US"/>
        </a:p>
      </dgm:t>
    </dgm:pt>
  </dgm:ptLst>
  <dgm:cxnLst>
    <dgm:cxn modelId="{65BB070D-691B-430F-9050-E55517AFE5BF}" type="presOf" srcId="{D673DB08-EC80-4FC7-92EE-9FC94DA1582D}" destId="{17862BDB-8F0B-48AA-B9F2-6A92FEE1A820}" srcOrd="0" destOrd="0" presId="urn:microsoft.com/office/officeart/2005/8/layout/lProcess3"/>
    <dgm:cxn modelId="{74CA7E18-7E65-41E6-91D2-8D34150BE640}" srcId="{DE214FCB-FD5F-43BC-BDFC-0D99872CDD82}" destId="{555F8408-F70A-416F-9A78-0C02EAF77296}" srcOrd="1" destOrd="0" parTransId="{C6211A63-FC2C-4670-8816-D97A29AA356F}" sibTransId="{FC94A2BD-3C36-4A6C-AD7C-E6CA9F157E9D}"/>
    <dgm:cxn modelId="{8204D3DF-2200-4F20-BB9A-28DEB9F92F0B}" srcId="{DE214FCB-FD5F-43BC-BDFC-0D99872CDD82}" destId="{D673DB08-EC80-4FC7-92EE-9FC94DA1582D}" srcOrd="2" destOrd="0" parTransId="{3BC15D5A-43A6-444C-9057-3F1A3B0EC51B}" sibTransId="{11E72CE4-1322-4658-837E-D015B695FADB}"/>
    <dgm:cxn modelId="{3444DDAF-C0EA-4382-A13A-05F695DF048C}" type="presOf" srcId="{F7B724B1-27F7-4C46-B2BF-94123DC8F7DA}" destId="{6DF33941-7050-4A33-A5E9-6D19E7EC906C}" srcOrd="0" destOrd="0" presId="urn:microsoft.com/office/officeart/2005/8/layout/lProcess3"/>
    <dgm:cxn modelId="{943155C5-76F7-4F4E-B6DA-879543F00F4B}" type="presOf" srcId="{1F4CD052-3B96-4182-9EBB-64646204CC6F}" destId="{8E266F41-5AB3-44EA-9FDE-D47A886C9E2D}" srcOrd="0" destOrd="0" presId="urn:microsoft.com/office/officeart/2005/8/layout/lProcess3"/>
    <dgm:cxn modelId="{DCE24CCD-131E-4C66-9916-9B16681F14EA}" srcId="{DE214FCB-FD5F-43BC-BDFC-0D99872CDD82}" destId="{1F4CD052-3B96-4182-9EBB-64646204CC6F}" srcOrd="0" destOrd="0" parTransId="{49E3EC8C-EE17-4647-9473-155626FFBDB6}" sibTransId="{46380D17-02D8-4736-BDC2-8DDFCD94ADBD}"/>
    <dgm:cxn modelId="{1791EFE4-BD56-426C-9E8B-A7546BD050AB}" srcId="{DE214FCB-FD5F-43BC-BDFC-0D99872CDD82}" destId="{F7B724B1-27F7-4C46-B2BF-94123DC8F7DA}" srcOrd="3" destOrd="0" parTransId="{C0D2967A-4D96-4D95-9D71-D4190A309B49}" sibTransId="{F5E1F5AF-EAED-4340-B6E6-DD1EF0712ED8}"/>
    <dgm:cxn modelId="{99828761-4B34-4384-87CF-C01C533BD1A8}" type="presOf" srcId="{555F8408-F70A-416F-9A78-0C02EAF77296}" destId="{5A57B9BA-6F1B-4D20-98C6-1A0EDAA32A01}" srcOrd="0" destOrd="0" presId="urn:microsoft.com/office/officeart/2005/8/layout/lProcess3"/>
    <dgm:cxn modelId="{C977E1D2-F064-4994-B45D-D1582B365EB9}" type="presOf" srcId="{DE214FCB-FD5F-43BC-BDFC-0D99872CDD82}" destId="{F634C570-C064-41DE-8A2D-0733F2D18D2B}" srcOrd="0" destOrd="0" presId="urn:microsoft.com/office/officeart/2005/8/layout/lProcess3"/>
    <dgm:cxn modelId="{93789B41-421A-493E-BBF6-974B4590510F}" type="presParOf" srcId="{F634C570-C064-41DE-8A2D-0733F2D18D2B}" destId="{FDCF8F96-7D0D-4110-AB9E-4155B0599DDF}" srcOrd="0" destOrd="0" presId="urn:microsoft.com/office/officeart/2005/8/layout/lProcess3"/>
    <dgm:cxn modelId="{63F79AE4-969B-4952-996B-E97F54779D3C}" type="presParOf" srcId="{FDCF8F96-7D0D-4110-AB9E-4155B0599DDF}" destId="{8E266F41-5AB3-44EA-9FDE-D47A886C9E2D}" srcOrd="0" destOrd="0" presId="urn:microsoft.com/office/officeart/2005/8/layout/lProcess3"/>
    <dgm:cxn modelId="{A58EA2C2-7647-4986-BBAC-5746C5902756}" type="presParOf" srcId="{F634C570-C064-41DE-8A2D-0733F2D18D2B}" destId="{AEE5077E-1B2C-4B6B-8B43-3035C0218C0C}" srcOrd="1" destOrd="0" presId="urn:microsoft.com/office/officeart/2005/8/layout/lProcess3"/>
    <dgm:cxn modelId="{7CB7FD19-11B8-4857-83D9-1B6B4C73DF4C}" type="presParOf" srcId="{F634C570-C064-41DE-8A2D-0733F2D18D2B}" destId="{5318653A-630B-41DD-96A1-FDED91AA8F85}" srcOrd="2" destOrd="0" presId="urn:microsoft.com/office/officeart/2005/8/layout/lProcess3"/>
    <dgm:cxn modelId="{F2ECCFCD-0BF7-4DB9-A7C9-5ED5D48C1F81}" type="presParOf" srcId="{5318653A-630B-41DD-96A1-FDED91AA8F85}" destId="{5A57B9BA-6F1B-4D20-98C6-1A0EDAA32A01}" srcOrd="0" destOrd="0" presId="urn:microsoft.com/office/officeart/2005/8/layout/lProcess3"/>
    <dgm:cxn modelId="{298D0FFE-A2B9-47A5-BA9D-BF9FC96D7B2C}" type="presParOf" srcId="{F634C570-C064-41DE-8A2D-0733F2D18D2B}" destId="{174AE2D4-72B9-453E-808A-7AF54FE4F608}" srcOrd="3" destOrd="0" presId="urn:microsoft.com/office/officeart/2005/8/layout/lProcess3"/>
    <dgm:cxn modelId="{13C8C744-B353-455C-8F59-0CB5BDFD5344}" type="presParOf" srcId="{F634C570-C064-41DE-8A2D-0733F2D18D2B}" destId="{6A63DF78-7254-46AD-BA42-040453025557}" srcOrd="4" destOrd="0" presId="urn:microsoft.com/office/officeart/2005/8/layout/lProcess3"/>
    <dgm:cxn modelId="{13B7B09F-0810-4559-A195-B25BD6970F88}" type="presParOf" srcId="{6A63DF78-7254-46AD-BA42-040453025557}" destId="{17862BDB-8F0B-48AA-B9F2-6A92FEE1A820}" srcOrd="0" destOrd="0" presId="urn:microsoft.com/office/officeart/2005/8/layout/lProcess3"/>
    <dgm:cxn modelId="{A1834A3F-CE98-4032-ACDA-D54B621EB358}" type="presParOf" srcId="{F634C570-C064-41DE-8A2D-0733F2D18D2B}" destId="{D14C9247-94A5-4002-AFD4-6AE79868FF79}" srcOrd="5" destOrd="0" presId="urn:microsoft.com/office/officeart/2005/8/layout/lProcess3"/>
    <dgm:cxn modelId="{B592AC41-3CFF-4BBD-A191-5862BBB51E87}" type="presParOf" srcId="{F634C570-C064-41DE-8A2D-0733F2D18D2B}" destId="{3C4F9E75-F4F5-452E-8835-A63D8E3BBED5}" srcOrd="6" destOrd="0" presId="urn:microsoft.com/office/officeart/2005/8/layout/lProcess3"/>
    <dgm:cxn modelId="{4E07068C-90DB-427D-A45C-77DA0B56C59B}" type="presParOf" srcId="{3C4F9E75-F4F5-452E-8835-A63D8E3BBED5}" destId="{6DF33941-7050-4A33-A5E9-6D19E7EC906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393D6C-8DED-438B-B6C4-F2DB5986CA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90961E-9BAD-49CF-896E-FEF405164DA4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/>
            <a:t>             </a:t>
          </a:r>
          <a:r>
            <a:rPr lang="en-US" b="1" i="1" dirty="0" smtClean="0"/>
            <a:t>About Provident Fund/ ESI: </a:t>
          </a:r>
          <a:endParaRPr lang="en-IN" b="1" i="1" dirty="0"/>
        </a:p>
      </dgm:t>
    </dgm:pt>
    <dgm:pt modelId="{4EDACE0F-2C7D-4E13-B5F9-0442CFD6A915}" type="parTrans" cxnId="{75DEBC5F-FF4A-4BEE-8F26-D8C00FC07B53}">
      <dgm:prSet/>
      <dgm:spPr/>
      <dgm:t>
        <a:bodyPr/>
        <a:lstStyle/>
        <a:p>
          <a:endParaRPr lang="en-US"/>
        </a:p>
      </dgm:t>
    </dgm:pt>
    <dgm:pt modelId="{E57FC5A6-9CF3-46E7-A802-191FD1A89D72}" type="sibTrans" cxnId="{75DEBC5F-FF4A-4BEE-8F26-D8C00FC07B53}">
      <dgm:prSet/>
      <dgm:spPr/>
      <dgm:t>
        <a:bodyPr/>
        <a:lstStyle/>
        <a:p>
          <a:endParaRPr lang="en-US"/>
        </a:p>
      </dgm:t>
    </dgm:pt>
    <dgm:pt modelId="{226E601C-F279-4723-9B52-EBD323E8DE83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• Ensuring remittance as per norms</a:t>
          </a:r>
          <a:endParaRPr lang="en-IN" dirty="0"/>
        </a:p>
      </dgm:t>
    </dgm:pt>
    <dgm:pt modelId="{AA1B76B3-11A8-4649-B52C-475165169DD7}" type="parTrans" cxnId="{B948EC98-117B-4AD2-920C-D52F72DE198E}">
      <dgm:prSet/>
      <dgm:spPr/>
      <dgm:t>
        <a:bodyPr/>
        <a:lstStyle/>
        <a:p>
          <a:endParaRPr lang="en-US"/>
        </a:p>
      </dgm:t>
    </dgm:pt>
    <dgm:pt modelId="{B5C65840-F14E-4BC6-A97D-2A9F05870E15}" type="sibTrans" cxnId="{B948EC98-117B-4AD2-920C-D52F72DE198E}">
      <dgm:prSet/>
      <dgm:spPr/>
      <dgm:t>
        <a:bodyPr/>
        <a:lstStyle/>
        <a:p>
          <a:endParaRPr lang="en-US"/>
        </a:p>
      </dgm:t>
    </dgm:pt>
    <dgm:pt modelId="{FB8A5C69-6E2F-4B2C-A551-10DBD5ACFEF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US" dirty="0" smtClean="0"/>
            <a:t>• Withdrawal and Transfer Procedure of PF</a:t>
          </a:r>
          <a:endParaRPr lang="en-IN" dirty="0"/>
        </a:p>
      </dgm:t>
    </dgm:pt>
    <dgm:pt modelId="{58366043-C1FD-4637-B04C-E7F1BCB79971}" type="parTrans" cxnId="{6EBDB779-413A-479F-A3D4-77769A36B355}">
      <dgm:prSet/>
      <dgm:spPr/>
      <dgm:t>
        <a:bodyPr/>
        <a:lstStyle/>
        <a:p>
          <a:endParaRPr lang="en-US"/>
        </a:p>
      </dgm:t>
    </dgm:pt>
    <dgm:pt modelId="{9E938C20-0F78-4651-B79C-59ECB6612952}" type="sibTrans" cxnId="{6EBDB779-413A-479F-A3D4-77769A36B355}">
      <dgm:prSet/>
      <dgm:spPr/>
      <dgm:t>
        <a:bodyPr/>
        <a:lstStyle/>
        <a:p>
          <a:endParaRPr lang="en-US"/>
        </a:p>
      </dgm:t>
    </dgm:pt>
    <dgm:pt modelId="{08FED24F-477B-4CB1-B481-CD3D4940D7CB}" type="pres">
      <dgm:prSet presAssocID="{02393D6C-8DED-438B-B6C4-F2DB5986CA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0B293C-3AEA-477F-90CB-C7584C6E3E45}" type="pres">
      <dgm:prSet presAssocID="{B690961E-9BAD-49CF-896E-FEF405164D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B357B-B868-484D-8E59-2E9A9513BAE8}" type="pres">
      <dgm:prSet presAssocID="{E57FC5A6-9CF3-46E7-A802-191FD1A89D72}" presName="spacer" presStyleCnt="0"/>
      <dgm:spPr/>
    </dgm:pt>
    <dgm:pt modelId="{064F5A30-A5DA-4493-A237-1D30D038B9C7}" type="pres">
      <dgm:prSet presAssocID="{226E601C-F279-4723-9B52-EBD323E8DE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663FC-87B2-4371-8C55-FFF4D91A5C9B}" type="pres">
      <dgm:prSet presAssocID="{B5C65840-F14E-4BC6-A97D-2A9F05870E15}" presName="spacer" presStyleCnt="0"/>
      <dgm:spPr/>
    </dgm:pt>
    <dgm:pt modelId="{48DBA51B-A68C-4FC1-AFD2-4446A9C829DE}" type="pres">
      <dgm:prSet presAssocID="{FB8A5C69-6E2F-4B2C-A551-10DBD5ACFE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48EC98-117B-4AD2-920C-D52F72DE198E}" srcId="{02393D6C-8DED-438B-B6C4-F2DB5986CA72}" destId="{226E601C-F279-4723-9B52-EBD323E8DE83}" srcOrd="1" destOrd="0" parTransId="{AA1B76B3-11A8-4649-B52C-475165169DD7}" sibTransId="{B5C65840-F14E-4BC6-A97D-2A9F05870E15}"/>
    <dgm:cxn modelId="{6EBDB779-413A-479F-A3D4-77769A36B355}" srcId="{02393D6C-8DED-438B-B6C4-F2DB5986CA72}" destId="{FB8A5C69-6E2F-4B2C-A551-10DBD5ACFEF4}" srcOrd="2" destOrd="0" parTransId="{58366043-C1FD-4637-B04C-E7F1BCB79971}" sibTransId="{9E938C20-0F78-4651-B79C-59ECB6612952}"/>
    <dgm:cxn modelId="{F70FC43A-C498-4F14-9EB7-399E3BC42483}" type="presOf" srcId="{226E601C-F279-4723-9B52-EBD323E8DE83}" destId="{064F5A30-A5DA-4493-A237-1D30D038B9C7}" srcOrd="0" destOrd="0" presId="urn:microsoft.com/office/officeart/2005/8/layout/vList2"/>
    <dgm:cxn modelId="{236F2CF3-4353-4056-8938-6AB532FCCB6B}" type="presOf" srcId="{FB8A5C69-6E2F-4B2C-A551-10DBD5ACFEF4}" destId="{48DBA51B-A68C-4FC1-AFD2-4446A9C829DE}" srcOrd="0" destOrd="0" presId="urn:microsoft.com/office/officeart/2005/8/layout/vList2"/>
    <dgm:cxn modelId="{C2277273-6AA2-44DF-81DA-6F6ACF889EE7}" type="presOf" srcId="{B690961E-9BAD-49CF-896E-FEF405164DA4}" destId="{670B293C-3AEA-477F-90CB-C7584C6E3E45}" srcOrd="0" destOrd="0" presId="urn:microsoft.com/office/officeart/2005/8/layout/vList2"/>
    <dgm:cxn modelId="{79F78250-C879-4029-B2FF-6D6F3AA8B06B}" type="presOf" srcId="{02393D6C-8DED-438B-B6C4-F2DB5986CA72}" destId="{08FED24F-477B-4CB1-B481-CD3D4940D7CB}" srcOrd="0" destOrd="0" presId="urn:microsoft.com/office/officeart/2005/8/layout/vList2"/>
    <dgm:cxn modelId="{75DEBC5F-FF4A-4BEE-8F26-D8C00FC07B53}" srcId="{02393D6C-8DED-438B-B6C4-F2DB5986CA72}" destId="{B690961E-9BAD-49CF-896E-FEF405164DA4}" srcOrd="0" destOrd="0" parTransId="{4EDACE0F-2C7D-4E13-B5F9-0442CFD6A915}" sibTransId="{E57FC5A6-9CF3-46E7-A802-191FD1A89D72}"/>
    <dgm:cxn modelId="{B0085152-4D57-49D7-8C72-BE75AA93D304}" type="presParOf" srcId="{08FED24F-477B-4CB1-B481-CD3D4940D7CB}" destId="{670B293C-3AEA-477F-90CB-C7584C6E3E45}" srcOrd="0" destOrd="0" presId="urn:microsoft.com/office/officeart/2005/8/layout/vList2"/>
    <dgm:cxn modelId="{5D5D0EFC-22D5-4400-87C1-F92E4972D964}" type="presParOf" srcId="{08FED24F-477B-4CB1-B481-CD3D4940D7CB}" destId="{A6DB357B-B868-484D-8E59-2E9A9513BAE8}" srcOrd="1" destOrd="0" presId="urn:microsoft.com/office/officeart/2005/8/layout/vList2"/>
    <dgm:cxn modelId="{961FBDB0-E774-4266-B846-2134FFF62286}" type="presParOf" srcId="{08FED24F-477B-4CB1-B481-CD3D4940D7CB}" destId="{064F5A30-A5DA-4493-A237-1D30D038B9C7}" srcOrd="2" destOrd="0" presId="urn:microsoft.com/office/officeart/2005/8/layout/vList2"/>
    <dgm:cxn modelId="{17E24ECD-3EE5-40D8-A161-919A50E99C67}" type="presParOf" srcId="{08FED24F-477B-4CB1-B481-CD3D4940D7CB}" destId="{486663FC-87B2-4371-8C55-FFF4D91A5C9B}" srcOrd="3" destOrd="0" presId="urn:microsoft.com/office/officeart/2005/8/layout/vList2"/>
    <dgm:cxn modelId="{4F604083-34BE-40F4-B258-1CEDEABEC000}" type="presParOf" srcId="{08FED24F-477B-4CB1-B481-CD3D4940D7CB}" destId="{48DBA51B-A68C-4FC1-AFD2-4446A9C829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B1A88F-F1EA-4E8A-8A75-1A1CF1198C07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2EE7FF-51A0-4D62-8A75-B8E6FFA3BD55}">
      <dgm:prSet custT="1"/>
      <dgm:spPr/>
      <dgm:t>
        <a:bodyPr/>
        <a:lstStyle/>
        <a:p>
          <a:pPr rtl="0"/>
          <a:r>
            <a:rPr lang="en-US" sz="2000" dirty="0" smtClean="0"/>
            <a:t>			</a:t>
          </a:r>
          <a:r>
            <a:rPr lang="en-US" sz="2400" b="1" i="1" dirty="0" smtClean="0"/>
            <a:t>ABOUT AUDITS AND SURVEILLANCE</a:t>
          </a:r>
          <a:endParaRPr lang="en-IN" sz="2400" b="1" i="1" dirty="0"/>
        </a:p>
      </dgm:t>
    </dgm:pt>
    <dgm:pt modelId="{A2E70429-E871-4771-9657-7820ADA48C20}" type="parTrans" cxnId="{E3A4F9A1-EF51-4E50-B2F0-ECBB52CE5B11}">
      <dgm:prSet/>
      <dgm:spPr/>
      <dgm:t>
        <a:bodyPr/>
        <a:lstStyle/>
        <a:p>
          <a:endParaRPr lang="en-US"/>
        </a:p>
      </dgm:t>
    </dgm:pt>
    <dgm:pt modelId="{DEA50119-D654-49A8-BF33-C6A2F4748D64}" type="sibTrans" cxnId="{E3A4F9A1-EF51-4E50-B2F0-ECBB52CE5B11}">
      <dgm:prSet/>
      <dgm:spPr/>
      <dgm:t>
        <a:bodyPr/>
        <a:lstStyle/>
        <a:p>
          <a:endParaRPr lang="en-US"/>
        </a:p>
      </dgm:t>
    </dgm:pt>
    <dgm:pt modelId="{A3D99F1F-B3AF-4627-B864-A6DFC9D65A1A}">
      <dgm:prSet/>
      <dgm:spPr/>
      <dgm:t>
        <a:bodyPr/>
        <a:lstStyle/>
        <a:p>
          <a:pPr rtl="0"/>
          <a:r>
            <a:rPr lang="en-IN" b="1" dirty="0" smtClean="0">
              <a:solidFill>
                <a:schemeClr val="tx1"/>
              </a:solidFill>
            </a:rPr>
            <a:t>Conduct of Internal &amp; External Audits (ISO / CBSE / Accounts </a:t>
          </a:r>
          <a:r>
            <a:rPr lang="en-IN" b="1" dirty="0" err="1" smtClean="0">
              <a:solidFill>
                <a:schemeClr val="tx1"/>
              </a:solidFill>
            </a:rPr>
            <a:t>Deptt</a:t>
          </a:r>
          <a:r>
            <a:rPr lang="en-IN" b="1" dirty="0" smtClean="0">
              <a:solidFill>
                <a:schemeClr val="tx1"/>
              </a:solidFill>
            </a:rPr>
            <a:t>.) pertaining to finances, pedagogy documentation, safety, vigilance, salaries, etc.</a:t>
          </a:r>
          <a:endParaRPr lang="en-IN" b="1" dirty="0">
            <a:solidFill>
              <a:schemeClr val="tx1"/>
            </a:solidFill>
          </a:endParaRPr>
        </a:p>
      </dgm:t>
    </dgm:pt>
    <dgm:pt modelId="{8A4B5FE3-8198-4579-94FA-95435295F29A}" type="parTrans" cxnId="{F29688BD-C49F-43AC-A123-F44D7399C27D}">
      <dgm:prSet/>
      <dgm:spPr/>
      <dgm:t>
        <a:bodyPr/>
        <a:lstStyle/>
        <a:p>
          <a:endParaRPr lang="en-US"/>
        </a:p>
      </dgm:t>
    </dgm:pt>
    <dgm:pt modelId="{0B5EA8A2-74F5-48AC-AA8C-65E2267281C4}" type="sibTrans" cxnId="{F29688BD-C49F-43AC-A123-F44D7399C27D}">
      <dgm:prSet/>
      <dgm:spPr/>
      <dgm:t>
        <a:bodyPr/>
        <a:lstStyle/>
        <a:p>
          <a:endParaRPr lang="en-US"/>
        </a:p>
      </dgm:t>
    </dgm:pt>
    <dgm:pt modelId="{A27053B9-ED88-43C0-843B-63295BF7210B}" type="pres">
      <dgm:prSet presAssocID="{EBB1A88F-F1EA-4E8A-8A75-1A1CF1198C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AFE6D0-AB74-4CEB-88A4-9D06B762EE7A}" type="pres">
      <dgm:prSet presAssocID="{E92EE7FF-51A0-4D62-8A75-B8E6FFA3BD5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2FC0C-0E6F-42ED-972A-76821211FE4A}" type="pres">
      <dgm:prSet presAssocID="{DEA50119-D654-49A8-BF33-C6A2F4748D64}" presName="spacer" presStyleCnt="0"/>
      <dgm:spPr/>
    </dgm:pt>
    <dgm:pt modelId="{7C3984BE-4977-42DF-A639-293DC23E5AE0}" type="pres">
      <dgm:prSet presAssocID="{A3D99F1F-B3AF-4627-B864-A6DFC9D65A1A}" presName="parentText" presStyleLbl="node1" presStyleIdx="1" presStyleCnt="2" custLinFactNeighborX="1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688BD-C49F-43AC-A123-F44D7399C27D}" srcId="{EBB1A88F-F1EA-4E8A-8A75-1A1CF1198C07}" destId="{A3D99F1F-B3AF-4627-B864-A6DFC9D65A1A}" srcOrd="1" destOrd="0" parTransId="{8A4B5FE3-8198-4579-94FA-95435295F29A}" sibTransId="{0B5EA8A2-74F5-48AC-AA8C-65E2267281C4}"/>
    <dgm:cxn modelId="{CBB1A7E8-0F8E-4362-AAED-DF1DFC9CF91B}" type="presOf" srcId="{E92EE7FF-51A0-4D62-8A75-B8E6FFA3BD55}" destId="{ECAFE6D0-AB74-4CEB-88A4-9D06B762EE7A}" srcOrd="0" destOrd="0" presId="urn:microsoft.com/office/officeart/2005/8/layout/vList2"/>
    <dgm:cxn modelId="{7B6396A5-E28C-449C-A7AB-BCC15C7D95DE}" type="presOf" srcId="{A3D99F1F-B3AF-4627-B864-A6DFC9D65A1A}" destId="{7C3984BE-4977-42DF-A639-293DC23E5AE0}" srcOrd="0" destOrd="0" presId="urn:microsoft.com/office/officeart/2005/8/layout/vList2"/>
    <dgm:cxn modelId="{25118126-8BE5-418D-8D1D-999BF2965AF7}" type="presOf" srcId="{EBB1A88F-F1EA-4E8A-8A75-1A1CF1198C07}" destId="{A27053B9-ED88-43C0-843B-63295BF7210B}" srcOrd="0" destOrd="0" presId="urn:microsoft.com/office/officeart/2005/8/layout/vList2"/>
    <dgm:cxn modelId="{E3A4F9A1-EF51-4E50-B2F0-ECBB52CE5B11}" srcId="{EBB1A88F-F1EA-4E8A-8A75-1A1CF1198C07}" destId="{E92EE7FF-51A0-4D62-8A75-B8E6FFA3BD55}" srcOrd="0" destOrd="0" parTransId="{A2E70429-E871-4771-9657-7820ADA48C20}" sibTransId="{DEA50119-D654-49A8-BF33-C6A2F4748D64}"/>
    <dgm:cxn modelId="{45F23329-F5AA-4B31-BF46-9DD187AD1054}" type="presParOf" srcId="{A27053B9-ED88-43C0-843B-63295BF7210B}" destId="{ECAFE6D0-AB74-4CEB-88A4-9D06B762EE7A}" srcOrd="0" destOrd="0" presId="urn:microsoft.com/office/officeart/2005/8/layout/vList2"/>
    <dgm:cxn modelId="{489BB471-2356-4682-A5FA-2568FC3563A1}" type="presParOf" srcId="{A27053B9-ED88-43C0-843B-63295BF7210B}" destId="{4872FC0C-0E6F-42ED-972A-76821211FE4A}" srcOrd="1" destOrd="0" presId="urn:microsoft.com/office/officeart/2005/8/layout/vList2"/>
    <dgm:cxn modelId="{61D65819-8EBC-4351-8261-53212238FB34}" type="presParOf" srcId="{A27053B9-ED88-43C0-843B-63295BF7210B}" destId="{7C3984BE-4977-42DF-A639-293DC23E5A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DD9AC2-3371-4FAB-B88E-AB1749974527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C1B0009-C7C5-4DDE-847E-2EF3F0A4BCF2}">
      <dgm:prSet/>
      <dgm:spPr/>
      <dgm:t>
        <a:bodyPr/>
        <a:lstStyle/>
        <a:p>
          <a:pPr rtl="0"/>
          <a:r>
            <a:rPr lang="en-IN" dirty="0" smtClean="0"/>
            <a:t>	</a:t>
          </a:r>
          <a:r>
            <a:rPr lang="en-IN" b="1" i="1" dirty="0" smtClean="0"/>
            <a:t>About Evacuation Procedures</a:t>
          </a:r>
          <a:endParaRPr lang="en-IN" b="1" i="1" dirty="0"/>
        </a:p>
      </dgm:t>
    </dgm:pt>
    <dgm:pt modelId="{8D1D07C0-2785-4C2B-AD38-03B61371B707}" type="parTrans" cxnId="{2BEF9645-5647-499F-900D-27533F8E39D6}">
      <dgm:prSet/>
      <dgm:spPr/>
      <dgm:t>
        <a:bodyPr/>
        <a:lstStyle/>
        <a:p>
          <a:endParaRPr lang="en-US"/>
        </a:p>
      </dgm:t>
    </dgm:pt>
    <dgm:pt modelId="{BE883674-61E1-4FC0-9452-A21ABA01047A}" type="sibTrans" cxnId="{2BEF9645-5647-499F-900D-27533F8E39D6}">
      <dgm:prSet/>
      <dgm:spPr/>
      <dgm:t>
        <a:bodyPr/>
        <a:lstStyle/>
        <a:p>
          <a:endParaRPr lang="en-US"/>
        </a:p>
      </dgm:t>
    </dgm:pt>
    <dgm:pt modelId="{B490B1D9-FA46-4C48-80FD-C4FA40828804}" type="pres">
      <dgm:prSet presAssocID="{9CDD9AC2-3371-4FAB-B88E-AB17499745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A88EC-79E5-49BA-AE81-30FA08736DB9}" type="pres">
      <dgm:prSet presAssocID="{FC1B0009-C7C5-4DDE-847E-2EF3F0A4BC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F9645-5647-499F-900D-27533F8E39D6}" srcId="{9CDD9AC2-3371-4FAB-B88E-AB1749974527}" destId="{FC1B0009-C7C5-4DDE-847E-2EF3F0A4BCF2}" srcOrd="0" destOrd="0" parTransId="{8D1D07C0-2785-4C2B-AD38-03B61371B707}" sibTransId="{BE883674-61E1-4FC0-9452-A21ABA01047A}"/>
    <dgm:cxn modelId="{952FB01E-82EE-4915-8AD3-5A829FB0EB53}" type="presOf" srcId="{FC1B0009-C7C5-4DDE-847E-2EF3F0A4BCF2}" destId="{0E9A88EC-79E5-49BA-AE81-30FA08736DB9}" srcOrd="0" destOrd="0" presId="urn:microsoft.com/office/officeart/2005/8/layout/vList2"/>
    <dgm:cxn modelId="{32AEA2E3-70DE-482F-B49C-63DAD298B2F0}" type="presOf" srcId="{9CDD9AC2-3371-4FAB-B88E-AB1749974527}" destId="{B490B1D9-FA46-4C48-80FD-C4FA40828804}" srcOrd="0" destOrd="0" presId="urn:microsoft.com/office/officeart/2005/8/layout/vList2"/>
    <dgm:cxn modelId="{799E3E10-85B0-4E7E-8A37-6E3836C5993D}" type="presParOf" srcId="{B490B1D9-FA46-4C48-80FD-C4FA40828804}" destId="{0E9A88EC-79E5-49BA-AE81-30FA08736D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47F88A-0923-45DC-9486-3C09663F366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15EF74-86C7-4061-81FA-D58A47D33063}">
      <dgm:prSet/>
      <dgm:spPr/>
      <dgm:t>
        <a:bodyPr/>
        <a:lstStyle/>
        <a:p>
          <a:pPr rtl="0"/>
          <a:r>
            <a:rPr lang="en-US" b="1" dirty="0" smtClean="0"/>
            <a:t>Devising evacuation plan and conducting drills regularly. </a:t>
          </a:r>
          <a:endParaRPr lang="en-IN" b="1" dirty="0"/>
        </a:p>
      </dgm:t>
    </dgm:pt>
    <dgm:pt modelId="{292C410F-AC7D-4713-A7A3-3D61FB5321ED}" type="parTrans" cxnId="{9F4F9829-5EBB-4575-B797-73A9F2D9BD16}">
      <dgm:prSet/>
      <dgm:spPr/>
      <dgm:t>
        <a:bodyPr/>
        <a:lstStyle/>
        <a:p>
          <a:endParaRPr lang="en-US"/>
        </a:p>
      </dgm:t>
    </dgm:pt>
    <dgm:pt modelId="{6B6EE5E0-B438-4B74-A9F3-10ED3A0F7FBD}" type="sibTrans" cxnId="{9F4F9829-5EBB-4575-B797-73A9F2D9BD16}">
      <dgm:prSet/>
      <dgm:spPr/>
      <dgm:t>
        <a:bodyPr/>
        <a:lstStyle/>
        <a:p>
          <a:endParaRPr lang="en-US"/>
        </a:p>
      </dgm:t>
    </dgm:pt>
    <dgm:pt modelId="{51E5FC28-099A-45D1-BE91-2FF582646882}">
      <dgm:prSet/>
      <dgm:spPr/>
      <dgm:t>
        <a:bodyPr/>
        <a:lstStyle/>
        <a:p>
          <a:pPr rtl="0"/>
          <a:r>
            <a:rPr lang="en-US" dirty="0" smtClean="0"/>
            <a:t>• </a:t>
          </a:r>
          <a:r>
            <a:rPr lang="en-US" b="1" dirty="0" smtClean="0"/>
            <a:t>Ensuring entry &amp; exits in buildings are free and flowing.</a:t>
          </a:r>
          <a:endParaRPr lang="en-IN" b="1" dirty="0"/>
        </a:p>
      </dgm:t>
    </dgm:pt>
    <dgm:pt modelId="{604C38A7-AB96-428F-99F9-814227B6663F}" type="parTrans" cxnId="{9C5E8D34-3744-4404-B34A-BB65F2E11957}">
      <dgm:prSet/>
      <dgm:spPr/>
      <dgm:t>
        <a:bodyPr/>
        <a:lstStyle/>
        <a:p>
          <a:endParaRPr lang="en-US"/>
        </a:p>
      </dgm:t>
    </dgm:pt>
    <dgm:pt modelId="{4E2AD72B-6C74-46A4-B926-4E52BE03EDD4}" type="sibTrans" cxnId="{9C5E8D34-3744-4404-B34A-BB65F2E11957}">
      <dgm:prSet/>
      <dgm:spPr/>
      <dgm:t>
        <a:bodyPr/>
        <a:lstStyle/>
        <a:p>
          <a:endParaRPr lang="en-US"/>
        </a:p>
      </dgm:t>
    </dgm:pt>
    <dgm:pt modelId="{5D1D826D-0CE0-48F6-86BB-D4C206BA13D5}">
      <dgm:prSet/>
      <dgm:spPr/>
      <dgm:t>
        <a:bodyPr/>
        <a:lstStyle/>
        <a:p>
          <a:pPr rtl="0"/>
          <a:r>
            <a:rPr lang="en-US" dirty="0" smtClean="0"/>
            <a:t>• </a:t>
          </a:r>
          <a:r>
            <a:rPr lang="en-US" b="1" dirty="0" smtClean="0"/>
            <a:t>Emergency protocol for all Heads pertaining to medical, earthquake, fire, terrorists, etc. </a:t>
          </a:r>
          <a:endParaRPr lang="en-IN" b="1" dirty="0"/>
        </a:p>
      </dgm:t>
    </dgm:pt>
    <dgm:pt modelId="{EFFF7F79-9E10-45E9-A3FC-B27C5FBFDF0D}" type="parTrans" cxnId="{9EDF53A6-9A6B-40A9-AF27-E9F6235640D4}">
      <dgm:prSet/>
      <dgm:spPr/>
      <dgm:t>
        <a:bodyPr/>
        <a:lstStyle/>
        <a:p>
          <a:endParaRPr lang="en-US"/>
        </a:p>
      </dgm:t>
    </dgm:pt>
    <dgm:pt modelId="{21E82D6E-5212-4250-A32E-DA557F1AC867}" type="sibTrans" cxnId="{9EDF53A6-9A6B-40A9-AF27-E9F6235640D4}">
      <dgm:prSet/>
      <dgm:spPr/>
      <dgm:t>
        <a:bodyPr/>
        <a:lstStyle/>
        <a:p>
          <a:endParaRPr lang="en-US"/>
        </a:p>
      </dgm:t>
    </dgm:pt>
    <dgm:pt modelId="{995C8B6B-9127-41DE-9DBC-984A0A00015B}">
      <dgm:prSet/>
      <dgm:spPr/>
      <dgm:t>
        <a:bodyPr/>
        <a:lstStyle/>
        <a:p>
          <a:pPr rtl="0"/>
          <a:r>
            <a:rPr lang="en-US" dirty="0" smtClean="0"/>
            <a:t>• </a:t>
          </a:r>
          <a:r>
            <a:rPr lang="en-US" b="1" dirty="0" smtClean="0"/>
            <a:t>Important contacts in case of disaster</a:t>
          </a:r>
          <a:endParaRPr lang="en-IN" b="1" dirty="0"/>
        </a:p>
      </dgm:t>
    </dgm:pt>
    <dgm:pt modelId="{24AAD94F-A8EF-4ABD-B3B1-415BEE35336A}" type="parTrans" cxnId="{88E6E3D2-FB88-4F12-9D6D-B5F441A76FCA}">
      <dgm:prSet/>
      <dgm:spPr/>
      <dgm:t>
        <a:bodyPr/>
        <a:lstStyle/>
        <a:p>
          <a:endParaRPr lang="en-US"/>
        </a:p>
      </dgm:t>
    </dgm:pt>
    <dgm:pt modelId="{9538F9BA-3B91-4D82-BDC2-841241E28787}" type="sibTrans" cxnId="{88E6E3D2-FB88-4F12-9D6D-B5F441A76FCA}">
      <dgm:prSet/>
      <dgm:spPr/>
      <dgm:t>
        <a:bodyPr/>
        <a:lstStyle/>
        <a:p>
          <a:endParaRPr lang="en-US"/>
        </a:p>
      </dgm:t>
    </dgm:pt>
    <dgm:pt modelId="{82D20B63-FAD7-478A-9BCE-A2F015991641}" type="pres">
      <dgm:prSet presAssocID="{0E47F88A-0923-45DC-9486-3C09663F36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97C283-EED2-4A44-AEA0-F92023A1AB30}" type="pres">
      <dgm:prSet presAssocID="{0E47F88A-0923-45DC-9486-3C09663F366B}" presName="arrow" presStyleLbl="bgShp" presStyleIdx="0" presStyleCnt="1"/>
      <dgm:spPr>
        <a:solidFill>
          <a:srgbClr val="FF0000"/>
        </a:solidFill>
      </dgm:spPr>
    </dgm:pt>
    <dgm:pt modelId="{01A6529D-57C2-4C94-B826-CE0A64A758B5}" type="pres">
      <dgm:prSet presAssocID="{0E47F88A-0923-45DC-9486-3C09663F366B}" presName="points" presStyleCnt="0"/>
      <dgm:spPr/>
    </dgm:pt>
    <dgm:pt modelId="{73BC8339-1FEF-4804-B8EE-FE601E563D32}" type="pres">
      <dgm:prSet presAssocID="{6715EF74-86C7-4061-81FA-D58A47D33063}" presName="compositeA" presStyleCnt="0"/>
      <dgm:spPr/>
    </dgm:pt>
    <dgm:pt modelId="{DC70768D-A747-4596-8576-A544BE464F38}" type="pres">
      <dgm:prSet presAssocID="{6715EF74-86C7-4061-81FA-D58A47D33063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E8D4C-BD9C-487E-8D0B-826FC3AEF48B}" type="pres">
      <dgm:prSet presAssocID="{6715EF74-86C7-4061-81FA-D58A47D33063}" presName="circleA" presStyleLbl="node1" presStyleIdx="0" presStyleCnt="4"/>
      <dgm:spPr/>
    </dgm:pt>
    <dgm:pt modelId="{B68F916D-3544-433A-A9F4-338E983305B6}" type="pres">
      <dgm:prSet presAssocID="{6715EF74-86C7-4061-81FA-D58A47D33063}" presName="spaceA" presStyleCnt="0"/>
      <dgm:spPr/>
    </dgm:pt>
    <dgm:pt modelId="{F777A8EA-B5E8-4E75-BE4D-4281E6FC817B}" type="pres">
      <dgm:prSet presAssocID="{6B6EE5E0-B438-4B74-A9F3-10ED3A0F7FBD}" presName="space" presStyleCnt="0"/>
      <dgm:spPr/>
    </dgm:pt>
    <dgm:pt modelId="{E9B5423B-406A-48F0-8759-FDDBAF3F851A}" type="pres">
      <dgm:prSet presAssocID="{51E5FC28-099A-45D1-BE91-2FF582646882}" presName="compositeB" presStyleCnt="0"/>
      <dgm:spPr/>
    </dgm:pt>
    <dgm:pt modelId="{55CE5E5A-2098-4859-ABD4-FE9FBEC42F29}" type="pres">
      <dgm:prSet presAssocID="{51E5FC28-099A-45D1-BE91-2FF582646882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88E3F-E3A0-4290-BCF5-10F507611F85}" type="pres">
      <dgm:prSet presAssocID="{51E5FC28-099A-45D1-BE91-2FF582646882}" presName="circleB" presStyleLbl="node1" presStyleIdx="1" presStyleCnt="4"/>
      <dgm:spPr/>
    </dgm:pt>
    <dgm:pt modelId="{672DBD9A-C3FB-45CE-90F2-47D4B9E51C5E}" type="pres">
      <dgm:prSet presAssocID="{51E5FC28-099A-45D1-BE91-2FF582646882}" presName="spaceB" presStyleCnt="0"/>
      <dgm:spPr/>
    </dgm:pt>
    <dgm:pt modelId="{DB896BAC-550E-474E-BCCA-F6B12B6F4B47}" type="pres">
      <dgm:prSet presAssocID="{4E2AD72B-6C74-46A4-B926-4E52BE03EDD4}" presName="space" presStyleCnt="0"/>
      <dgm:spPr/>
    </dgm:pt>
    <dgm:pt modelId="{461E7903-F0FD-4774-BFB1-64A2C222C200}" type="pres">
      <dgm:prSet presAssocID="{5D1D826D-0CE0-48F6-86BB-D4C206BA13D5}" presName="compositeA" presStyleCnt="0"/>
      <dgm:spPr/>
    </dgm:pt>
    <dgm:pt modelId="{76A14D7B-FB37-4CE8-A792-64826AA5FF9E}" type="pres">
      <dgm:prSet presAssocID="{5D1D826D-0CE0-48F6-86BB-D4C206BA13D5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24A10-7249-43A9-B804-6C304B4D5254}" type="pres">
      <dgm:prSet presAssocID="{5D1D826D-0CE0-48F6-86BB-D4C206BA13D5}" presName="circleA" presStyleLbl="node1" presStyleIdx="2" presStyleCnt="4"/>
      <dgm:spPr/>
    </dgm:pt>
    <dgm:pt modelId="{0F057AD4-9050-4563-8269-9434B60AE5E7}" type="pres">
      <dgm:prSet presAssocID="{5D1D826D-0CE0-48F6-86BB-D4C206BA13D5}" presName="spaceA" presStyleCnt="0"/>
      <dgm:spPr/>
    </dgm:pt>
    <dgm:pt modelId="{B5C9C3CE-A7B4-4017-8886-C991265F9351}" type="pres">
      <dgm:prSet presAssocID="{21E82D6E-5212-4250-A32E-DA557F1AC867}" presName="space" presStyleCnt="0"/>
      <dgm:spPr/>
    </dgm:pt>
    <dgm:pt modelId="{11CCBE3A-2315-4EB1-86FA-5D6CDDDDE8E8}" type="pres">
      <dgm:prSet presAssocID="{995C8B6B-9127-41DE-9DBC-984A0A00015B}" presName="compositeB" presStyleCnt="0"/>
      <dgm:spPr/>
    </dgm:pt>
    <dgm:pt modelId="{051C7037-D060-4202-8F95-AD412C1002C3}" type="pres">
      <dgm:prSet presAssocID="{995C8B6B-9127-41DE-9DBC-984A0A00015B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BA658-50FC-4E2A-87D8-00E359D53FBA}" type="pres">
      <dgm:prSet presAssocID="{995C8B6B-9127-41DE-9DBC-984A0A00015B}" presName="circleB" presStyleLbl="node1" presStyleIdx="3" presStyleCnt="4"/>
      <dgm:spPr/>
    </dgm:pt>
    <dgm:pt modelId="{1A806446-C13D-4114-B879-4369B5AAF869}" type="pres">
      <dgm:prSet presAssocID="{995C8B6B-9127-41DE-9DBC-984A0A00015B}" presName="spaceB" presStyleCnt="0"/>
      <dgm:spPr/>
    </dgm:pt>
  </dgm:ptLst>
  <dgm:cxnLst>
    <dgm:cxn modelId="{F080F25E-94B2-484E-860F-FAE1022D2292}" type="presOf" srcId="{5D1D826D-0CE0-48F6-86BB-D4C206BA13D5}" destId="{76A14D7B-FB37-4CE8-A792-64826AA5FF9E}" srcOrd="0" destOrd="0" presId="urn:microsoft.com/office/officeart/2005/8/layout/hProcess11"/>
    <dgm:cxn modelId="{9EDF53A6-9A6B-40A9-AF27-E9F6235640D4}" srcId="{0E47F88A-0923-45DC-9486-3C09663F366B}" destId="{5D1D826D-0CE0-48F6-86BB-D4C206BA13D5}" srcOrd="2" destOrd="0" parTransId="{EFFF7F79-9E10-45E9-A3FC-B27C5FBFDF0D}" sibTransId="{21E82D6E-5212-4250-A32E-DA557F1AC867}"/>
    <dgm:cxn modelId="{9C5E8D34-3744-4404-B34A-BB65F2E11957}" srcId="{0E47F88A-0923-45DC-9486-3C09663F366B}" destId="{51E5FC28-099A-45D1-BE91-2FF582646882}" srcOrd="1" destOrd="0" parTransId="{604C38A7-AB96-428F-99F9-814227B6663F}" sibTransId="{4E2AD72B-6C74-46A4-B926-4E52BE03EDD4}"/>
    <dgm:cxn modelId="{A268FE49-66DF-4201-8ED3-99666D158F30}" type="presOf" srcId="{6715EF74-86C7-4061-81FA-D58A47D33063}" destId="{DC70768D-A747-4596-8576-A544BE464F38}" srcOrd="0" destOrd="0" presId="urn:microsoft.com/office/officeart/2005/8/layout/hProcess11"/>
    <dgm:cxn modelId="{88E6E3D2-FB88-4F12-9D6D-B5F441A76FCA}" srcId="{0E47F88A-0923-45DC-9486-3C09663F366B}" destId="{995C8B6B-9127-41DE-9DBC-984A0A00015B}" srcOrd="3" destOrd="0" parTransId="{24AAD94F-A8EF-4ABD-B3B1-415BEE35336A}" sibTransId="{9538F9BA-3B91-4D82-BDC2-841241E28787}"/>
    <dgm:cxn modelId="{E99ED684-E3AE-4670-A6D5-47FC2E20102B}" type="presOf" srcId="{995C8B6B-9127-41DE-9DBC-984A0A00015B}" destId="{051C7037-D060-4202-8F95-AD412C1002C3}" srcOrd="0" destOrd="0" presId="urn:microsoft.com/office/officeart/2005/8/layout/hProcess11"/>
    <dgm:cxn modelId="{9F4F9829-5EBB-4575-B797-73A9F2D9BD16}" srcId="{0E47F88A-0923-45DC-9486-3C09663F366B}" destId="{6715EF74-86C7-4061-81FA-D58A47D33063}" srcOrd="0" destOrd="0" parTransId="{292C410F-AC7D-4713-A7A3-3D61FB5321ED}" sibTransId="{6B6EE5E0-B438-4B74-A9F3-10ED3A0F7FBD}"/>
    <dgm:cxn modelId="{8270F400-4811-477D-9048-706048FD8687}" type="presOf" srcId="{0E47F88A-0923-45DC-9486-3C09663F366B}" destId="{82D20B63-FAD7-478A-9BCE-A2F015991641}" srcOrd="0" destOrd="0" presId="urn:microsoft.com/office/officeart/2005/8/layout/hProcess11"/>
    <dgm:cxn modelId="{07D58E82-E6F2-41A2-B487-6CB8B116A3A6}" type="presOf" srcId="{51E5FC28-099A-45D1-BE91-2FF582646882}" destId="{55CE5E5A-2098-4859-ABD4-FE9FBEC42F29}" srcOrd="0" destOrd="0" presId="urn:microsoft.com/office/officeart/2005/8/layout/hProcess11"/>
    <dgm:cxn modelId="{B1054EC3-8549-4504-8DAE-42A90B72E8A4}" type="presParOf" srcId="{82D20B63-FAD7-478A-9BCE-A2F015991641}" destId="{F097C283-EED2-4A44-AEA0-F92023A1AB30}" srcOrd="0" destOrd="0" presId="urn:microsoft.com/office/officeart/2005/8/layout/hProcess11"/>
    <dgm:cxn modelId="{B0E7DAA2-FB3F-4FBA-A99D-B69EB43E8BB3}" type="presParOf" srcId="{82D20B63-FAD7-478A-9BCE-A2F015991641}" destId="{01A6529D-57C2-4C94-B826-CE0A64A758B5}" srcOrd="1" destOrd="0" presId="urn:microsoft.com/office/officeart/2005/8/layout/hProcess11"/>
    <dgm:cxn modelId="{0E5FB4AF-CC94-4AFE-85A8-EBBC04BAE8A5}" type="presParOf" srcId="{01A6529D-57C2-4C94-B826-CE0A64A758B5}" destId="{73BC8339-1FEF-4804-B8EE-FE601E563D32}" srcOrd="0" destOrd="0" presId="urn:microsoft.com/office/officeart/2005/8/layout/hProcess11"/>
    <dgm:cxn modelId="{A8C54C84-B292-4331-8BED-FCEE152D5C53}" type="presParOf" srcId="{73BC8339-1FEF-4804-B8EE-FE601E563D32}" destId="{DC70768D-A747-4596-8576-A544BE464F38}" srcOrd="0" destOrd="0" presId="urn:microsoft.com/office/officeart/2005/8/layout/hProcess11"/>
    <dgm:cxn modelId="{42BA8288-5A3A-41B5-A170-5F9B09873E5D}" type="presParOf" srcId="{73BC8339-1FEF-4804-B8EE-FE601E563D32}" destId="{C3FE8D4C-BD9C-487E-8D0B-826FC3AEF48B}" srcOrd="1" destOrd="0" presId="urn:microsoft.com/office/officeart/2005/8/layout/hProcess11"/>
    <dgm:cxn modelId="{934A0423-8365-4BF4-A081-97BFC3891ED4}" type="presParOf" srcId="{73BC8339-1FEF-4804-B8EE-FE601E563D32}" destId="{B68F916D-3544-433A-A9F4-338E983305B6}" srcOrd="2" destOrd="0" presId="urn:microsoft.com/office/officeart/2005/8/layout/hProcess11"/>
    <dgm:cxn modelId="{946E4102-A358-4C32-B3D9-80DCB8B47035}" type="presParOf" srcId="{01A6529D-57C2-4C94-B826-CE0A64A758B5}" destId="{F777A8EA-B5E8-4E75-BE4D-4281E6FC817B}" srcOrd="1" destOrd="0" presId="urn:microsoft.com/office/officeart/2005/8/layout/hProcess11"/>
    <dgm:cxn modelId="{C3412175-1C0E-432F-838E-E2763F695821}" type="presParOf" srcId="{01A6529D-57C2-4C94-B826-CE0A64A758B5}" destId="{E9B5423B-406A-48F0-8759-FDDBAF3F851A}" srcOrd="2" destOrd="0" presId="urn:microsoft.com/office/officeart/2005/8/layout/hProcess11"/>
    <dgm:cxn modelId="{1B61E773-AC34-4CA2-8D97-7ABD76884BC3}" type="presParOf" srcId="{E9B5423B-406A-48F0-8759-FDDBAF3F851A}" destId="{55CE5E5A-2098-4859-ABD4-FE9FBEC42F29}" srcOrd="0" destOrd="0" presId="urn:microsoft.com/office/officeart/2005/8/layout/hProcess11"/>
    <dgm:cxn modelId="{3591D2F0-9DA8-4DB8-B95B-65AA32C76647}" type="presParOf" srcId="{E9B5423B-406A-48F0-8759-FDDBAF3F851A}" destId="{3BF88E3F-E3A0-4290-BCF5-10F507611F85}" srcOrd="1" destOrd="0" presId="urn:microsoft.com/office/officeart/2005/8/layout/hProcess11"/>
    <dgm:cxn modelId="{A05EFDB3-5374-4E79-90BD-6C59637788A2}" type="presParOf" srcId="{E9B5423B-406A-48F0-8759-FDDBAF3F851A}" destId="{672DBD9A-C3FB-45CE-90F2-47D4B9E51C5E}" srcOrd="2" destOrd="0" presId="urn:microsoft.com/office/officeart/2005/8/layout/hProcess11"/>
    <dgm:cxn modelId="{6AD689BF-6881-4E7F-9C23-344ECF4B1F20}" type="presParOf" srcId="{01A6529D-57C2-4C94-B826-CE0A64A758B5}" destId="{DB896BAC-550E-474E-BCCA-F6B12B6F4B47}" srcOrd="3" destOrd="0" presId="urn:microsoft.com/office/officeart/2005/8/layout/hProcess11"/>
    <dgm:cxn modelId="{6B704B12-331F-4397-ADBA-F3D32BCDFE05}" type="presParOf" srcId="{01A6529D-57C2-4C94-B826-CE0A64A758B5}" destId="{461E7903-F0FD-4774-BFB1-64A2C222C200}" srcOrd="4" destOrd="0" presId="urn:microsoft.com/office/officeart/2005/8/layout/hProcess11"/>
    <dgm:cxn modelId="{5C1D5E60-DB22-4C6C-BDF5-885B8355BA49}" type="presParOf" srcId="{461E7903-F0FD-4774-BFB1-64A2C222C200}" destId="{76A14D7B-FB37-4CE8-A792-64826AA5FF9E}" srcOrd="0" destOrd="0" presId="urn:microsoft.com/office/officeart/2005/8/layout/hProcess11"/>
    <dgm:cxn modelId="{12F41177-EB05-4CA0-A8FE-FD6835940F0F}" type="presParOf" srcId="{461E7903-F0FD-4774-BFB1-64A2C222C200}" destId="{DFC24A10-7249-43A9-B804-6C304B4D5254}" srcOrd="1" destOrd="0" presId="urn:microsoft.com/office/officeart/2005/8/layout/hProcess11"/>
    <dgm:cxn modelId="{03E5656F-A75C-4032-A063-52CBC1BE84BB}" type="presParOf" srcId="{461E7903-F0FD-4774-BFB1-64A2C222C200}" destId="{0F057AD4-9050-4563-8269-9434B60AE5E7}" srcOrd="2" destOrd="0" presId="urn:microsoft.com/office/officeart/2005/8/layout/hProcess11"/>
    <dgm:cxn modelId="{3DA3FEE3-899D-487F-9CD9-DDACF2A3B60C}" type="presParOf" srcId="{01A6529D-57C2-4C94-B826-CE0A64A758B5}" destId="{B5C9C3CE-A7B4-4017-8886-C991265F9351}" srcOrd="5" destOrd="0" presId="urn:microsoft.com/office/officeart/2005/8/layout/hProcess11"/>
    <dgm:cxn modelId="{3168135B-E326-4092-87A5-AB6D7DF39030}" type="presParOf" srcId="{01A6529D-57C2-4C94-B826-CE0A64A758B5}" destId="{11CCBE3A-2315-4EB1-86FA-5D6CDDDDE8E8}" srcOrd="6" destOrd="0" presId="urn:microsoft.com/office/officeart/2005/8/layout/hProcess11"/>
    <dgm:cxn modelId="{099C6199-19CE-4D11-9184-B4CC108D460B}" type="presParOf" srcId="{11CCBE3A-2315-4EB1-86FA-5D6CDDDDE8E8}" destId="{051C7037-D060-4202-8F95-AD412C1002C3}" srcOrd="0" destOrd="0" presId="urn:microsoft.com/office/officeart/2005/8/layout/hProcess11"/>
    <dgm:cxn modelId="{920F0AAD-CCE0-461B-A5CE-DB05822177D0}" type="presParOf" srcId="{11CCBE3A-2315-4EB1-86FA-5D6CDDDDE8E8}" destId="{7DFBA658-50FC-4E2A-87D8-00E359D53FBA}" srcOrd="1" destOrd="0" presId="urn:microsoft.com/office/officeart/2005/8/layout/hProcess11"/>
    <dgm:cxn modelId="{9E4A2A14-CC4C-46E6-A224-D66DE5BC3D1B}" type="presParOf" srcId="{11CCBE3A-2315-4EB1-86FA-5D6CDDDDE8E8}" destId="{1A806446-C13D-4114-B879-4369B5AAF86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4ED645B-A6E1-48F8-BD55-B140CDF53D0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C628BF8-8DB6-4838-A75E-AF98775D672B}">
      <dgm:prSet/>
      <dgm:spPr/>
      <dgm:t>
        <a:bodyPr/>
        <a:lstStyle/>
        <a:p>
          <a:pPr rtl="0"/>
          <a:r>
            <a:rPr lang="en-IN" smtClean="0"/>
            <a:t>About Students Dossiers: </a:t>
          </a:r>
          <a:endParaRPr lang="en-IN"/>
        </a:p>
      </dgm:t>
    </dgm:pt>
    <dgm:pt modelId="{3694090E-ACD7-4546-8FC1-2EE435FD3988}" type="parTrans" cxnId="{EC6B29DD-611C-4431-A8BC-78A0D7F19CBA}">
      <dgm:prSet/>
      <dgm:spPr/>
      <dgm:t>
        <a:bodyPr/>
        <a:lstStyle/>
        <a:p>
          <a:endParaRPr lang="en-US"/>
        </a:p>
      </dgm:t>
    </dgm:pt>
    <dgm:pt modelId="{921CBC09-4170-40E7-9CA1-415354F20850}" type="sibTrans" cxnId="{EC6B29DD-611C-4431-A8BC-78A0D7F19CBA}">
      <dgm:prSet/>
      <dgm:spPr/>
      <dgm:t>
        <a:bodyPr/>
        <a:lstStyle/>
        <a:p>
          <a:endParaRPr lang="en-US"/>
        </a:p>
      </dgm:t>
    </dgm:pt>
    <dgm:pt modelId="{4C9D1FDC-5051-49A6-80E7-252038EDDA6D}" type="pres">
      <dgm:prSet presAssocID="{24ED645B-A6E1-48F8-BD55-B140CDF53D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488D0B-7B88-4980-B975-7452674F3118}" type="pres">
      <dgm:prSet presAssocID="{3C628BF8-8DB6-4838-A75E-AF98775D672B}" presName="parentText" presStyleLbl="node1" presStyleIdx="0" presStyleCnt="1" custScaleY="1026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6B29DD-611C-4431-A8BC-78A0D7F19CBA}" srcId="{24ED645B-A6E1-48F8-BD55-B140CDF53D04}" destId="{3C628BF8-8DB6-4838-A75E-AF98775D672B}" srcOrd="0" destOrd="0" parTransId="{3694090E-ACD7-4546-8FC1-2EE435FD3988}" sibTransId="{921CBC09-4170-40E7-9CA1-415354F20850}"/>
    <dgm:cxn modelId="{E95506C6-8FBE-464F-9B70-97F51BFB0EE5}" type="presOf" srcId="{24ED645B-A6E1-48F8-BD55-B140CDF53D04}" destId="{4C9D1FDC-5051-49A6-80E7-252038EDDA6D}" srcOrd="0" destOrd="0" presId="urn:microsoft.com/office/officeart/2005/8/layout/vList2"/>
    <dgm:cxn modelId="{33FB2211-BC9E-4B51-BF9C-60A36FB29D93}" type="presOf" srcId="{3C628BF8-8DB6-4838-A75E-AF98775D672B}" destId="{1A488D0B-7B88-4980-B975-7452674F3118}" srcOrd="0" destOrd="0" presId="urn:microsoft.com/office/officeart/2005/8/layout/vList2"/>
    <dgm:cxn modelId="{F785333F-6C56-463B-AF89-E099E541E796}" type="presParOf" srcId="{4C9D1FDC-5051-49A6-80E7-252038EDDA6D}" destId="{1A488D0B-7B88-4980-B975-7452674F31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5F1A208-AF76-47DF-A997-3623DBC1B45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DCB4CA6-D95F-4213-8E2C-3FD2FF31059B}">
      <dgm:prSet/>
      <dgm:spPr/>
      <dgm:t>
        <a:bodyPr/>
        <a:lstStyle/>
        <a:p>
          <a:pPr rtl="0"/>
          <a:r>
            <a:rPr lang="en-IN" b="1" smtClean="0"/>
            <a:t>About Staff Files: </a:t>
          </a:r>
          <a:endParaRPr lang="en-IN"/>
        </a:p>
      </dgm:t>
    </dgm:pt>
    <dgm:pt modelId="{3FC9419A-AECB-441A-BF27-3745E23EBE3D}" type="parTrans" cxnId="{EAB50D7E-04F9-492E-A80C-B1EDC515B886}">
      <dgm:prSet/>
      <dgm:spPr/>
      <dgm:t>
        <a:bodyPr/>
        <a:lstStyle/>
        <a:p>
          <a:endParaRPr lang="en-US"/>
        </a:p>
      </dgm:t>
    </dgm:pt>
    <dgm:pt modelId="{7F680298-684C-47E7-AE9D-FD8AD568B837}" type="sibTrans" cxnId="{EAB50D7E-04F9-492E-A80C-B1EDC515B886}">
      <dgm:prSet/>
      <dgm:spPr/>
      <dgm:t>
        <a:bodyPr/>
        <a:lstStyle/>
        <a:p>
          <a:endParaRPr lang="en-US"/>
        </a:p>
      </dgm:t>
    </dgm:pt>
    <dgm:pt modelId="{2CF47BD1-5218-4019-A254-1047964A3898}" type="pres">
      <dgm:prSet presAssocID="{75F1A208-AF76-47DF-A997-3623DBC1B4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E896C-B0D6-449F-8ED1-3B49638B8DE3}" type="pres">
      <dgm:prSet presAssocID="{2DCB4CA6-D95F-4213-8E2C-3FD2FF31059B}" presName="parentText" presStyleLbl="node1" presStyleIdx="0" presStyleCnt="1" custScaleY="1026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CE5CF2-6CF0-4BC1-AF5A-BCB91A22A038}" type="presOf" srcId="{2DCB4CA6-D95F-4213-8E2C-3FD2FF31059B}" destId="{583E896C-B0D6-449F-8ED1-3B49638B8DE3}" srcOrd="0" destOrd="0" presId="urn:microsoft.com/office/officeart/2005/8/layout/vList2"/>
    <dgm:cxn modelId="{CF6BDF42-59E9-445F-938D-D84023EF2753}" type="presOf" srcId="{75F1A208-AF76-47DF-A997-3623DBC1B45F}" destId="{2CF47BD1-5218-4019-A254-1047964A3898}" srcOrd="0" destOrd="0" presId="urn:microsoft.com/office/officeart/2005/8/layout/vList2"/>
    <dgm:cxn modelId="{EAB50D7E-04F9-492E-A80C-B1EDC515B886}" srcId="{75F1A208-AF76-47DF-A997-3623DBC1B45F}" destId="{2DCB4CA6-D95F-4213-8E2C-3FD2FF31059B}" srcOrd="0" destOrd="0" parTransId="{3FC9419A-AECB-441A-BF27-3745E23EBE3D}" sibTransId="{7F680298-684C-47E7-AE9D-FD8AD568B837}"/>
    <dgm:cxn modelId="{10A6D568-4D1B-4D06-BEFC-59019D30D05F}" type="presParOf" srcId="{2CF47BD1-5218-4019-A254-1047964A3898}" destId="{583E896C-B0D6-449F-8ED1-3B49638B8D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E0B3DB1-CA0D-4045-B994-CC682FD260E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967283-7575-4D09-978B-F513F2CB7CCF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dirty="0" smtClean="0"/>
            <a:t> </a:t>
          </a:r>
          <a:r>
            <a:rPr lang="en-US" b="1" i="1" dirty="0" smtClean="0"/>
            <a:t>About Documents pertaining to Infrastructure</a:t>
          </a:r>
          <a:endParaRPr lang="en-IN" b="1" i="1" dirty="0"/>
        </a:p>
      </dgm:t>
    </dgm:pt>
    <dgm:pt modelId="{DBC4E79A-4ACA-4F9E-9108-1DF42CA0406C}" type="parTrans" cxnId="{BBC0B39F-81B6-451D-B29C-9EF6F3FD0816}">
      <dgm:prSet/>
      <dgm:spPr/>
      <dgm:t>
        <a:bodyPr/>
        <a:lstStyle/>
        <a:p>
          <a:endParaRPr lang="en-US"/>
        </a:p>
      </dgm:t>
    </dgm:pt>
    <dgm:pt modelId="{800A0690-137D-49A3-A872-FE744F6993BF}" type="sibTrans" cxnId="{BBC0B39F-81B6-451D-B29C-9EF6F3FD0816}">
      <dgm:prSet/>
      <dgm:spPr/>
      <dgm:t>
        <a:bodyPr/>
        <a:lstStyle/>
        <a:p>
          <a:endParaRPr lang="en-US"/>
        </a:p>
      </dgm:t>
    </dgm:pt>
    <dgm:pt modelId="{2FA95B9D-C218-4D6D-B523-C6E02BBCC966}" type="pres">
      <dgm:prSet presAssocID="{9E0B3DB1-CA0D-4045-B994-CC682FD26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66A62F-B3C7-4671-879A-5601676DAE6C}" type="pres">
      <dgm:prSet presAssocID="{AB967283-7575-4D09-978B-F513F2CB7C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0B39F-81B6-451D-B29C-9EF6F3FD0816}" srcId="{9E0B3DB1-CA0D-4045-B994-CC682FD260EF}" destId="{AB967283-7575-4D09-978B-F513F2CB7CCF}" srcOrd="0" destOrd="0" parTransId="{DBC4E79A-4ACA-4F9E-9108-1DF42CA0406C}" sibTransId="{800A0690-137D-49A3-A872-FE744F6993BF}"/>
    <dgm:cxn modelId="{2093533C-61C6-4C38-9528-B41E1EBFA4C1}" type="presOf" srcId="{AB967283-7575-4D09-978B-F513F2CB7CCF}" destId="{E066A62F-B3C7-4671-879A-5601676DAE6C}" srcOrd="0" destOrd="0" presId="urn:microsoft.com/office/officeart/2005/8/layout/vList2"/>
    <dgm:cxn modelId="{0E0AD47D-5BEE-495C-8DCF-5A90B5E41EE1}" type="presOf" srcId="{9E0B3DB1-CA0D-4045-B994-CC682FD260EF}" destId="{2FA95B9D-C218-4D6D-B523-C6E02BBCC966}" srcOrd="0" destOrd="0" presId="urn:microsoft.com/office/officeart/2005/8/layout/vList2"/>
    <dgm:cxn modelId="{8F462194-4E2F-4795-8FBC-5A86E6354DE2}" type="presParOf" srcId="{2FA95B9D-C218-4D6D-B523-C6E02BBCC966}" destId="{E066A62F-B3C7-4671-879A-5601676DA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2B88B-01D3-4FFC-A788-516910B42D23}" type="doc">
      <dgm:prSet loTypeId="urn:diagrams.loki3.com/VaryingWidth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0A2223-C92B-4F8C-BDA1-76C522A9AF4F}">
      <dgm:prSet/>
      <dgm:spPr/>
      <dgm:t>
        <a:bodyPr/>
        <a:lstStyle/>
        <a:p>
          <a:pPr rtl="0"/>
          <a:r>
            <a:rPr lang="en-US" smtClean="0"/>
            <a:t>WHAT IS ADMINISTRATION?</a:t>
          </a:r>
          <a:endParaRPr lang="en-IN"/>
        </a:p>
      </dgm:t>
    </dgm:pt>
    <dgm:pt modelId="{73886136-CBBC-41AD-AFB8-9C957EABEBE0}" type="parTrans" cxnId="{D8E60DFB-E710-409E-83E0-B39D9280ACF9}">
      <dgm:prSet/>
      <dgm:spPr/>
      <dgm:t>
        <a:bodyPr/>
        <a:lstStyle/>
        <a:p>
          <a:endParaRPr lang="en-US"/>
        </a:p>
      </dgm:t>
    </dgm:pt>
    <dgm:pt modelId="{54E322CB-FCE5-44A0-B6DF-9170C1EF060B}" type="sibTrans" cxnId="{D8E60DFB-E710-409E-83E0-B39D9280ACF9}">
      <dgm:prSet/>
      <dgm:spPr/>
      <dgm:t>
        <a:bodyPr/>
        <a:lstStyle/>
        <a:p>
          <a:endParaRPr lang="en-US"/>
        </a:p>
      </dgm:t>
    </dgm:pt>
    <dgm:pt modelId="{B9633263-0D3A-4EE5-8A20-DE4209FB22ED}">
      <dgm:prSet/>
      <dgm:spPr/>
      <dgm:t>
        <a:bodyPr/>
        <a:lstStyle/>
        <a:p>
          <a:pPr rtl="0"/>
          <a:r>
            <a:rPr lang="en-US" smtClean="0"/>
            <a:t>Administration is defined as the act of managing duties, responsibilities, or rules. </a:t>
          </a:r>
          <a:endParaRPr lang="en-IN"/>
        </a:p>
      </dgm:t>
    </dgm:pt>
    <dgm:pt modelId="{6F69E71F-8879-4AD4-A324-75DB90013C95}" type="parTrans" cxnId="{D3FD8C05-54DD-4307-97BE-0A65FE331330}">
      <dgm:prSet/>
      <dgm:spPr/>
      <dgm:t>
        <a:bodyPr/>
        <a:lstStyle/>
        <a:p>
          <a:endParaRPr lang="en-US"/>
        </a:p>
      </dgm:t>
    </dgm:pt>
    <dgm:pt modelId="{E230C165-F177-445B-AE96-AE80C2C6536C}" type="sibTrans" cxnId="{D3FD8C05-54DD-4307-97BE-0A65FE331330}">
      <dgm:prSet/>
      <dgm:spPr/>
      <dgm:t>
        <a:bodyPr/>
        <a:lstStyle/>
        <a:p>
          <a:endParaRPr lang="en-US"/>
        </a:p>
      </dgm:t>
    </dgm:pt>
    <dgm:pt modelId="{3A8613BD-B706-4C1B-9F62-14CFD44F7A4A}">
      <dgm:prSet/>
      <dgm:spPr/>
      <dgm:t>
        <a:bodyPr/>
        <a:lstStyle/>
        <a:p>
          <a:pPr rtl="0"/>
          <a:r>
            <a:rPr lang="en-US" dirty="0" smtClean="0"/>
            <a:t>Administration is </a:t>
          </a:r>
          <a:r>
            <a:rPr lang="en-US" b="1" dirty="0" smtClean="0"/>
            <a:t>the act of the principal in the school - managing the faculty and staff and employing the rules of the school system</a:t>
          </a:r>
          <a:r>
            <a:rPr lang="en-US" dirty="0" smtClean="0"/>
            <a:t>. </a:t>
          </a:r>
          <a:r>
            <a:rPr lang="en-US" b="1" u="sng" dirty="0" smtClean="0"/>
            <a:t> </a:t>
          </a:r>
          <a:endParaRPr lang="en-IN" dirty="0"/>
        </a:p>
      </dgm:t>
    </dgm:pt>
    <dgm:pt modelId="{FB9AA5F5-A22D-425C-86ED-1E5D111FCFA5}" type="parTrans" cxnId="{4E1FF77F-6F21-402B-9CE9-1FE2122D7DD2}">
      <dgm:prSet/>
      <dgm:spPr/>
      <dgm:t>
        <a:bodyPr/>
        <a:lstStyle/>
        <a:p>
          <a:endParaRPr lang="en-US"/>
        </a:p>
      </dgm:t>
    </dgm:pt>
    <dgm:pt modelId="{32B701B5-1807-44B5-B31B-F680A25C8948}" type="sibTrans" cxnId="{4E1FF77F-6F21-402B-9CE9-1FE2122D7DD2}">
      <dgm:prSet/>
      <dgm:spPr/>
      <dgm:t>
        <a:bodyPr/>
        <a:lstStyle/>
        <a:p>
          <a:endParaRPr lang="en-US"/>
        </a:p>
      </dgm:t>
    </dgm:pt>
    <dgm:pt modelId="{0B5A37CF-C8D3-4BE9-B8D4-1F0071E0B6AF}" type="pres">
      <dgm:prSet presAssocID="{2D72B88B-01D3-4FFC-A788-516910B42D23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FD62BC2A-17DA-4290-8D0D-16C8DC36897A}" type="pres">
      <dgm:prSet presAssocID="{830A2223-C92B-4F8C-BDA1-76C522A9AF4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1B454-A4DB-4CA5-A3BD-04A6EF4C5E67}" type="pres">
      <dgm:prSet presAssocID="{54E322CB-FCE5-44A0-B6DF-9170C1EF060B}" presName="space" presStyleCnt="0"/>
      <dgm:spPr/>
    </dgm:pt>
    <dgm:pt modelId="{FC77EC33-452B-45C8-B695-75CD41FF7303}" type="pres">
      <dgm:prSet presAssocID="{B9633263-0D3A-4EE5-8A20-DE4209FB22E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A6CFB-2C8D-4D54-B0CE-7796C796B1F2}" type="pres">
      <dgm:prSet presAssocID="{E230C165-F177-445B-AE96-AE80C2C6536C}" presName="space" presStyleCnt="0"/>
      <dgm:spPr/>
    </dgm:pt>
    <dgm:pt modelId="{B9E1EDA6-774C-4011-8B40-F8FC823FE23D}" type="pres">
      <dgm:prSet presAssocID="{3A8613BD-B706-4C1B-9F62-14CFD44F7A4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43A7B-A777-46C8-8DA8-4767349EE811}" type="presOf" srcId="{830A2223-C92B-4F8C-BDA1-76C522A9AF4F}" destId="{FD62BC2A-17DA-4290-8D0D-16C8DC36897A}" srcOrd="0" destOrd="0" presId="urn:diagrams.loki3.com/VaryingWidthList"/>
    <dgm:cxn modelId="{54353A81-94E1-49C7-AB67-CE880E86EE67}" type="presOf" srcId="{B9633263-0D3A-4EE5-8A20-DE4209FB22ED}" destId="{FC77EC33-452B-45C8-B695-75CD41FF7303}" srcOrd="0" destOrd="0" presId="urn:diagrams.loki3.com/VaryingWidthList"/>
    <dgm:cxn modelId="{4E1FF77F-6F21-402B-9CE9-1FE2122D7DD2}" srcId="{2D72B88B-01D3-4FFC-A788-516910B42D23}" destId="{3A8613BD-B706-4C1B-9F62-14CFD44F7A4A}" srcOrd="2" destOrd="0" parTransId="{FB9AA5F5-A22D-425C-86ED-1E5D111FCFA5}" sibTransId="{32B701B5-1807-44B5-B31B-F680A25C8948}"/>
    <dgm:cxn modelId="{55516560-98BD-44D2-86DB-F24D63E1A8C7}" type="presOf" srcId="{2D72B88B-01D3-4FFC-A788-516910B42D23}" destId="{0B5A37CF-C8D3-4BE9-B8D4-1F0071E0B6AF}" srcOrd="0" destOrd="0" presId="urn:diagrams.loki3.com/VaryingWidthList"/>
    <dgm:cxn modelId="{3ABAD7B7-6E13-46A5-9A4A-0ACB7DD1B448}" type="presOf" srcId="{3A8613BD-B706-4C1B-9F62-14CFD44F7A4A}" destId="{B9E1EDA6-774C-4011-8B40-F8FC823FE23D}" srcOrd="0" destOrd="0" presId="urn:diagrams.loki3.com/VaryingWidthList"/>
    <dgm:cxn modelId="{D3FD8C05-54DD-4307-97BE-0A65FE331330}" srcId="{2D72B88B-01D3-4FFC-A788-516910B42D23}" destId="{B9633263-0D3A-4EE5-8A20-DE4209FB22ED}" srcOrd="1" destOrd="0" parTransId="{6F69E71F-8879-4AD4-A324-75DB90013C95}" sibTransId="{E230C165-F177-445B-AE96-AE80C2C6536C}"/>
    <dgm:cxn modelId="{D8E60DFB-E710-409E-83E0-B39D9280ACF9}" srcId="{2D72B88B-01D3-4FFC-A788-516910B42D23}" destId="{830A2223-C92B-4F8C-BDA1-76C522A9AF4F}" srcOrd="0" destOrd="0" parTransId="{73886136-CBBC-41AD-AFB8-9C957EABEBE0}" sibTransId="{54E322CB-FCE5-44A0-B6DF-9170C1EF060B}"/>
    <dgm:cxn modelId="{DF8CE04D-98DE-4EBF-99F1-3420E666908A}" type="presParOf" srcId="{0B5A37CF-C8D3-4BE9-B8D4-1F0071E0B6AF}" destId="{FD62BC2A-17DA-4290-8D0D-16C8DC36897A}" srcOrd="0" destOrd="0" presId="urn:diagrams.loki3.com/VaryingWidthList"/>
    <dgm:cxn modelId="{180B15A6-935D-4295-BA49-179069D234F9}" type="presParOf" srcId="{0B5A37CF-C8D3-4BE9-B8D4-1F0071E0B6AF}" destId="{9171B454-A4DB-4CA5-A3BD-04A6EF4C5E67}" srcOrd="1" destOrd="0" presId="urn:diagrams.loki3.com/VaryingWidthList"/>
    <dgm:cxn modelId="{DF0B197E-FFCF-48CE-989F-C6F021CB441B}" type="presParOf" srcId="{0B5A37CF-C8D3-4BE9-B8D4-1F0071E0B6AF}" destId="{FC77EC33-452B-45C8-B695-75CD41FF7303}" srcOrd="2" destOrd="0" presId="urn:diagrams.loki3.com/VaryingWidthList"/>
    <dgm:cxn modelId="{1C0DF654-E299-47EE-8A7A-D466E1C87364}" type="presParOf" srcId="{0B5A37CF-C8D3-4BE9-B8D4-1F0071E0B6AF}" destId="{C68A6CFB-2C8D-4D54-B0CE-7796C796B1F2}" srcOrd="3" destOrd="0" presId="urn:diagrams.loki3.com/VaryingWidthList"/>
    <dgm:cxn modelId="{94637F7F-54DD-48D4-BA3E-EB917C277B06}" type="presParOf" srcId="{0B5A37CF-C8D3-4BE9-B8D4-1F0071E0B6AF}" destId="{B9E1EDA6-774C-4011-8B40-F8FC823FE23D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6202A6-CB2E-4913-BF1E-F0FF1AB68ADA}" type="doc">
      <dgm:prSet loTypeId="urn:microsoft.com/office/officeart/2005/8/layout/target3" loCatId="relationship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6AD361E-1869-47E2-ABFF-C08E93FC8A28}">
      <dgm:prSet/>
      <dgm:spPr/>
      <dgm:t>
        <a:bodyPr/>
        <a:lstStyle/>
        <a:p>
          <a:pPr rtl="0"/>
          <a:r>
            <a:rPr lang="en-US" b="1" i="1" dirty="0" smtClean="0"/>
            <a:t>Procuring and maintaining documents pertaining to Land Deeds, Building Plan, NOC from State Govt.</a:t>
          </a:r>
          <a:endParaRPr lang="en-IN" b="1" i="1" dirty="0"/>
        </a:p>
      </dgm:t>
    </dgm:pt>
    <dgm:pt modelId="{1572084C-4616-4332-A1F1-69A730B38FEF}" type="parTrans" cxnId="{6F7AB770-E210-49A9-8B40-2638C59B0951}">
      <dgm:prSet/>
      <dgm:spPr/>
      <dgm:t>
        <a:bodyPr/>
        <a:lstStyle/>
        <a:p>
          <a:endParaRPr lang="en-US"/>
        </a:p>
      </dgm:t>
    </dgm:pt>
    <dgm:pt modelId="{EF22E24A-EE37-490E-A3D4-3571E652CE06}" type="sibTrans" cxnId="{6F7AB770-E210-49A9-8B40-2638C59B0951}">
      <dgm:prSet/>
      <dgm:spPr/>
      <dgm:t>
        <a:bodyPr/>
        <a:lstStyle/>
        <a:p>
          <a:endParaRPr lang="en-US"/>
        </a:p>
      </dgm:t>
    </dgm:pt>
    <dgm:pt modelId="{AE31F4E9-C9CF-4396-AD29-A943B851482C}">
      <dgm:prSet/>
      <dgm:spPr/>
      <dgm:t>
        <a:bodyPr/>
        <a:lstStyle/>
        <a:p>
          <a:pPr rtl="0"/>
          <a:r>
            <a:rPr lang="en-US" b="1" i="1" dirty="0" smtClean="0"/>
            <a:t>Regular updating of water </a:t>
          </a:r>
          <a:r>
            <a:rPr lang="en-US" b="1" i="1" dirty="0" err="1" smtClean="0"/>
            <a:t>potability</a:t>
          </a:r>
          <a:r>
            <a:rPr lang="en-US" b="1" i="1" dirty="0" smtClean="0"/>
            <a:t>, Health, Fire, Sanitation certificates </a:t>
          </a:r>
          <a:endParaRPr lang="en-IN" b="1" i="1" dirty="0"/>
        </a:p>
      </dgm:t>
    </dgm:pt>
    <dgm:pt modelId="{EEB67B7C-E52E-4D55-BC51-F9D6CF14989D}" type="parTrans" cxnId="{A5300C85-6A61-43E9-9565-00076999E2A9}">
      <dgm:prSet/>
      <dgm:spPr/>
      <dgm:t>
        <a:bodyPr/>
        <a:lstStyle/>
        <a:p>
          <a:endParaRPr lang="en-US"/>
        </a:p>
      </dgm:t>
    </dgm:pt>
    <dgm:pt modelId="{FECA60BA-6602-4A5A-8132-07FFC72B246A}" type="sibTrans" cxnId="{A5300C85-6A61-43E9-9565-00076999E2A9}">
      <dgm:prSet/>
      <dgm:spPr/>
      <dgm:t>
        <a:bodyPr/>
        <a:lstStyle/>
        <a:p>
          <a:endParaRPr lang="en-US"/>
        </a:p>
      </dgm:t>
    </dgm:pt>
    <dgm:pt modelId="{617AEC39-EB04-4BE9-BC42-776EEFF229B2}">
      <dgm:prSet/>
      <dgm:spPr/>
      <dgm:t>
        <a:bodyPr/>
        <a:lstStyle/>
        <a:p>
          <a:pPr rtl="0"/>
          <a:r>
            <a:rPr lang="en-US" b="1" i="1" dirty="0" smtClean="0"/>
            <a:t>24x7 Electric supply</a:t>
          </a:r>
          <a:endParaRPr lang="en-IN" b="1" i="1" dirty="0"/>
        </a:p>
      </dgm:t>
    </dgm:pt>
    <dgm:pt modelId="{8360042C-75F1-4908-A8FC-851CA1D0AB93}" type="parTrans" cxnId="{89EBDF90-6293-4CF9-8FC4-627947DF1498}">
      <dgm:prSet/>
      <dgm:spPr/>
      <dgm:t>
        <a:bodyPr/>
        <a:lstStyle/>
        <a:p>
          <a:endParaRPr lang="en-US"/>
        </a:p>
      </dgm:t>
    </dgm:pt>
    <dgm:pt modelId="{299E3256-7418-4B54-8C41-FBB7D7029245}" type="sibTrans" cxnId="{89EBDF90-6293-4CF9-8FC4-627947DF1498}">
      <dgm:prSet/>
      <dgm:spPr/>
      <dgm:t>
        <a:bodyPr/>
        <a:lstStyle/>
        <a:p>
          <a:endParaRPr lang="en-US"/>
        </a:p>
      </dgm:t>
    </dgm:pt>
    <dgm:pt modelId="{41690E0D-92FF-4E81-94E4-87DEFB982F6E}">
      <dgm:prSet/>
      <dgm:spPr/>
      <dgm:t>
        <a:bodyPr/>
        <a:lstStyle/>
        <a:p>
          <a:pPr rtl="0"/>
          <a:r>
            <a:rPr lang="en-US" b="1" i="1" dirty="0" smtClean="0"/>
            <a:t>Compliance with para14.15 regarding facilitation of disabled students</a:t>
          </a:r>
          <a:endParaRPr lang="en-IN" b="1" i="1" dirty="0"/>
        </a:p>
      </dgm:t>
    </dgm:pt>
    <dgm:pt modelId="{1DCB5A61-D542-4347-AC21-2D415736E14C}" type="parTrans" cxnId="{748C5BBF-5A59-4BBB-B469-641AC22E07E2}">
      <dgm:prSet/>
      <dgm:spPr/>
      <dgm:t>
        <a:bodyPr/>
        <a:lstStyle/>
        <a:p>
          <a:endParaRPr lang="en-US"/>
        </a:p>
      </dgm:t>
    </dgm:pt>
    <dgm:pt modelId="{3A427402-4398-4CCE-941D-EE7C5353023A}" type="sibTrans" cxnId="{748C5BBF-5A59-4BBB-B469-641AC22E07E2}">
      <dgm:prSet/>
      <dgm:spPr/>
      <dgm:t>
        <a:bodyPr/>
        <a:lstStyle/>
        <a:p>
          <a:endParaRPr lang="en-US"/>
        </a:p>
      </dgm:t>
    </dgm:pt>
    <dgm:pt modelId="{81B118FD-3ACF-4CD7-8128-E25651B4792D}" type="pres">
      <dgm:prSet presAssocID="{406202A6-CB2E-4913-BF1E-F0FF1AB68AD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695978-5126-45BD-A0F5-4C1B71137199}" type="pres">
      <dgm:prSet presAssocID="{B6AD361E-1869-47E2-ABFF-C08E93FC8A28}" presName="circle1" presStyleLbl="node1" presStyleIdx="0" presStyleCnt="4"/>
      <dgm:spPr/>
    </dgm:pt>
    <dgm:pt modelId="{9C5532E7-D948-44DC-A437-48B21CBAEB15}" type="pres">
      <dgm:prSet presAssocID="{B6AD361E-1869-47E2-ABFF-C08E93FC8A28}" presName="space" presStyleCnt="0"/>
      <dgm:spPr/>
    </dgm:pt>
    <dgm:pt modelId="{C76E51B3-2A55-43ED-B87F-F0EF9467848D}" type="pres">
      <dgm:prSet presAssocID="{B6AD361E-1869-47E2-ABFF-C08E93FC8A28}" presName="rect1" presStyleLbl="alignAcc1" presStyleIdx="0" presStyleCnt="4"/>
      <dgm:spPr/>
      <dgm:t>
        <a:bodyPr/>
        <a:lstStyle/>
        <a:p>
          <a:endParaRPr lang="en-US"/>
        </a:p>
      </dgm:t>
    </dgm:pt>
    <dgm:pt modelId="{4BAF6E17-13E3-4E72-817F-608958847E52}" type="pres">
      <dgm:prSet presAssocID="{AE31F4E9-C9CF-4396-AD29-A943B851482C}" presName="vertSpace2" presStyleLbl="node1" presStyleIdx="0" presStyleCnt="4"/>
      <dgm:spPr/>
    </dgm:pt>
    <dgm:pt modelId="{7635C8AA-7A22-4A13-8215-7E3D124C37BB}" type="pres">
      <dgm:prSet presAssocID="{AE31F4E9-C9CF-4396-AD29-A943B851482C}" presName="circle2" presStyleLbl="node1" presStyleIdx="1" presStyleCnt="4"/>
      <dgm:spPr/>
    </dgm:pt>
    <dgm:pt modelId="{C332EF53-B279-4BAE-A05F-7C8DF3E64D0A}" type="pres">
      <dgm:prSet presAssocID="{AE31F4E9-C9CF-4396-AD29-A943B851482C}" presName="rect2" presStyleLbl="alignAcc1" presStyleIdx="1" presStyleCnt="4"/>
      <dgm:spPr/>
      <dgm:t>
        <a:bodyPr/>
        <a:lstStyle/>
        <a:p>
          <a:endParaRPr lang="en-US"/>
        </a:p>
      </dgm:t>
    </dgm:pt>
    <dgm:pt modelId="{C489DD1E-A422-4DDC-8735-E7F0B24A00A2}" type="pres">
      <dgm:prSet presAssocID="{617AEC39-EB04-4BE9-BC42-776EEFF229B2}" presName="vertSpace3" presStyleLbl="node1" presStyleIdx="1" presStyleCnt="4"/>
      <dgm:spPr/>
    </dgm:pt>
    <dgm:pt modelId="{49657DF2-E2E8-4C90-9FBD-51D247BE6FE5}" type="pres">
      <dgm:prSet presAssocID="{617AEC39-EB04-4BE9-BC42-776EEFF229B2}" presName="circle3" presStyleLbl="node1" presStyleIdx="2" presStyleCnt="4"/>
      <dgm:spPr/>
    </dgm:pt>
    <dgm:pt modelId="{F1ED3F3B-E48B-4294-A14A-781C49C017C5}" type="pres">
      <dgm:prSet presAssocID="{617AEC39-EB04-4BE9-BC42-776EEFF229B2}" presName="rect3" presStyleLbl="alignAcc1" presStyleIdx="2" presStyleCnt="4"/>
      <dgm:spPr/>
      <dgm:t>
        <a:bodyPr/>
        <a:lstStyle/>
        <a:p>
          <a:endParaRPr lang="en-US"/>
        </a:p>
      </dgm:t>
    </dgm:pt>
    <dgm:pt modelId="{6358ACCC-2008-49B3-B806-11A70676CD8B}" type="pres">
      <dgm:prSet presAssocID="{41690E0D-92FF-4E81-94E4-87DEFB982F6E}" presName="vertSpace4" presStyleLbl="node1" presStyleIdx="2" presStyleCnt="4"/>
      <dgm:spPr/>
    </dgm:pt>
    <dgm:pt modelId="{2C2786BE-40F9-4105-B49B-918E100E531C}" type="pres">
      <dgm:prSet presAssocID="{41690E0D-92FF-4E81-94E4-87DEFB982F6E}" presName="circle4" presStyleLbl="node1" presStyleIdx="3" presStyleCnt="4"/>
      <dgm:spPr/>
    </dgm:pt>
    <dgm:pt modelId="{86D712EE-47D5-4286-B681-903E45A54DD8}" type="pres">
      <dgm:prSet presAssocID="{41690E0D-92FF-4E81-94E4-87DEFB982F6E}" presName="rect4" presStyleLbl="alignAcc1" presStyleIdx="3" presStyleCnt="4"/>
      <dgm:spPr/>
      <dgm:t>
        <a:bodyPr/>
        <a:lstStyle/>
        <a:p>
          <a:endParaRPr lang="en-US"/>
        </a:p>
      </dgm:t>
    </dgm:pt>
    <dgm:pt modelId="{101D92AA-67B9-42AA-B431-2EDA90101FA7}" type="pres">
      <dgm:prSet presAssocID="{B6AD361E-1869-47E2-ABFF-C08E93FC8A2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73A87-0F94-4AD2-B502-AAF0577AADCE}" type="pres">
      <dgm:prSet presAssocID="{AE31F4E9-C9CF-4396-AD29-A943B851482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E0E9B-97F6-42D4-972C-7D7266A81CA1}" type="pres">
      <dgm:prSet presAssocID="{617AEC39-EB04-4BE9-BC42-776EEFF229B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8DEB5-DFC3-4E76-B633-3BBC1F17A9F3}" type="pres">
      <dgm:prSet presAssocID="{41690E0D-92FF-4E81-94E4-87DEFB982F6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D9A693-8CE3-43B4-B419-6AF94BEC70DB}" type="presOf" srcId="{B6AD361E-1869-47E2-ABFF-C08E93FC8A28}" destId="{101D92AA-67B9-42AA-B431-2EDA90101FA7}" srcOrd="1" destOrd="0" presId="urn:microsoft.com/office/officeart/2005/8/layout/target3"/>
    <dgm:cxn modelId="{895978FB-27C3-4DB2-9280-AF72D38AECC3}" type="presOf" srcId="{617AEC39-EB04-4BE9-BC42-776EEFF229B2}" destId="{F1ED3F3B-E48B-4294-A14A-781C49C017C5}" srcOrd="0" destOrd="0" presId="urn:microsoft.com/office/officeart/2005/8/layout/target3"/>
    <dgm:cxn modelId="{78458ABC-CD5B-48C6-BA0E-C7FEC41DE811}" type="presOf" srcId="{617AEC39-EB04-4BE9-BC42-776EEFF229B2}" destId="{7ADE0E9B-97F6-42D4-972C-7D7266A81CA1}" srcOrd="1" destOrd="0" presId="urn:microsoft.com/office/officeart/2005/8/layout/target3"/>
    <dgm:cxn modelId="{2708EB17-25C3-4FDD-9357-A3B707F58195}" type="presOf" srcId="{406202A6-CB2E-4913-BF1E-F0FF1AB68ADA}" destId="{81B118FD-3ACF-4CD7-8128-E25651B4792D}" srcOrd="0" destOrd="0" presId="urn:microsoft.com/office/officeart/2005/8/layout/target3"/>
    <dgm:cxn modelId="{A5300C85-6A61-43E9-9565-00076999E2A9}" srcId="{406202A6-CB2E-4913-BF1E-F0FF1AB68ADA}" destId="{AE31F4E9-C9CF-4396-AD29-A943B851482C}" srcOrd="1" destOrd="0" parTransId="{EEB67B7C-E52E-4D55-BC51-F9D6CF14989D}" sibTransId="{FECA60BA-6602-4A5A-8132-07FFC72B246A}"/>
    <dgm:cxn modelId="{89EBDF90-6293-4CF9-8FC4-627947DF1498}" srcId="{406202A6-CB2E-4913-BF1E-F0FF1AB68ADA}" destId="{617AEC39-EB04-4BE9-BC42-776EEFF229B2}" srcOrd="2" destOrd="0" parTransId="{8360042C-75F1-4908-A8FC-851CA1D0AB93}" sibTransId="{299E3256-7418-4B54-8C41-FBB7D7029245}"/>
    <dgm:cxn modelId="{95FB12C7-FF42-4372-A21F-BFEFD03E69F0}" type="presOf" srcId="{B6AD361E-1869-47E2-ABFF-C08E93FC8A28}" destId="{C76E51B3-2A55-43ED-B87F-F0EF9467848D}" srcOrd="0" destOrd="0" presId="urn:microsoft.com/office/officeart/2005/8/layout/target3"/>
    <dgm:cxn modelId="{748C5BBF-5A59-4BBB-B469-641AC22E07E2}" srcId="{406202A6-CB2E-4913-BF1E-F0FF1AB68ADA}" destId="{41690E0D-92FF-4E81-94E4-87DEFB982F6E}" srcOrd="3" destOrd="0" parTransId="{1DCB5A61-D542-4347-AC21-2D415736E14C}" sibTransId="{3A427402-4398-4CCE-941D-EE7C5353023A}"/>
    <dgm:cxn modelId="{EDE4181F-DA25-4E5F-A07E-C03FC07F4F62}" type="presOf" srcId="{AE31F4E9-C9CF-4396-AD29-A943B851482C}" destId="{36873A87-0F94-4AD2-B502-AAF0577AADCE}" srcOrd="1" destOrd="0" presId="urn:microsoft.com/office/officeart/2005/8/layout/target3"/>
    <dgm:cxn modelId="{6F7AB770-E210-49A9-8B40-2638C59B0951}" srcId="{406202A6-CB2E-4913-BF1E-F0FF1AB68ADA}" destId="{B6AD361E-1869-47E2-ABFF-C08E93FC8A28}" srcOrd="0" destOrd="0" parTransId="{1572084C-4616-4332-A1F1-69A730B38FEF}" sibTransId="{EF22E24A-EE37-490E-A3D4-3571E652CE06}"/>
    <dgm:cxn modelId="{34FE3740-D86D-42FD-A499-B21D8A878770}" type="presOf" srcId="{41690E0D-92FF-4E81-94E4-87DEFB982F6E}" destId="{86D712EE-47D5-4286-B681-903E45A54DD8}" srcOrd="0" destOrd="0" presId="urn:microsoft.com/office/officeart/2005/8/layout/target3"/>
    <dgm:cxn modelId="{6DED3647-B264-4CE4-96AE-E000BA0DBECE}" type="presOf" srcId="{AE31F4E9-C9CF-4396-AD29-A943B851482C}" destId="{C332EF53-B279-4BAE-A05F-7C8DF3E64D0A}" srcOrd="0" destOrd="0" presId="urn:microsoft.com/office/officeart/2005/8/layout/target3"/>
    <dgm:cxn modelId="{CFAF0A70-D3B8-4678-B028-839D5D0370ED}" type="presOf" srcId="{41690E0D-92FF-4E81-94E4-87DEFB982F6E}" destId="{9F58DEB5-DFC3-4E76-B633-3BBC1F17A9F3}" srcOrd="1" destOrd="0" presId="urn:microsoft.com/office/officeart/2005/8/layout/target3"/>
    <dgm:cxn modelId="{BCA4BCDD-AF5A-4A78-96C8-DE5E903C10DA}" type="presParOf" srcId="{81B118FD-3ACF-4CD7-8128-E25651B4792D}" destId="{13695978-5126-45BD-A0F5-4C1B71137199}" srcOrd="0" destOrd="0" presId="urn:microsoft.com/office/officeart/2005/8/layout/target3"/>
    <dgm:cxn modelId="{CFA4D939-B9C7-4A10-A364-5310DFB52F39}" type="presParOf" srcId="{81B118FD-3ACF-4CD7-8128-E25651B4792D}" destId="{9C5532E7-D948-44DC-A437-48B21CBAEB15}" srcOrd="1" destOrd="0" presId="urn:microsoft.com/office/officeart/2005/8/layout/target3"/>
    <dgm:cxn modelId="{264D9066-5932-43C2-A156-76ED11BEA80F}" type="presParOf" srcId="{81B118FD-3ACF-4CD7-8128-E25651B4792D}" destId="{C76E51B3-2A55-43ED-B87F-F0EF9467848D}" srcOrd="2" destOrd="0" presId="urn:microsoft.com/office/officeart/2005/8/layout/target3"/>
    <dgm:cxn modelId="{FF9E5A9C-75F3-420C-9DD8-473EC050703E}" type="presParOf" srcId="{81B118FD-3ACF-4CD7-8128-E25651B4792D}" destId="{4BAF6E17-13E3-4E72-817F-608958847E52}" srcOrd="3" destOrd="0" presId="urn:microsoft.com/office/officeart/2005/8/layout/target3"/>
    <dgm:cxn modelId="{F074537D-B93E-42B9-83ED-D82ED5B0FE2E}" type="presParOf" srcId="{81B118FD-3ACF-4CD7-8128-E25651B4792D}" destId="{7635C8AA-7A22-4A13-8215-7E3D124C37BB}" srcOrd="4" destOrd="0" presId="urn:microsoft.com/office/officeart/2005/8/layout/target3"/>
    <dgm:cxn modelId="{01D1BA88-C057-457D-9C2C-0469BF26A34D}" type="presParOf" srcId="{81B118FD-3ACF-4CD7-8128-E25651B4792D}" destId="{C332EF53-B279-4BAE-A05F-7C8DF3E64D0A}" srcOrd="5" destOrd="0" presId="urn:microsoft.com/office/officeart/2005/8/layout/target3"/>
    <dgm:cxn modelId="{FD0ABF48-985C-445B-8B58-CFDDB167E9F3}" type="presParOf" srcId="{81B118FD-3ACF-4CD7-8128-E25651B4792D}" destId="{C489DD1E-A422-4DDC-8735-E7F0B24A00A2}" srcOrd="6" destOrd="0" presId="urn:microsoft.com/office/officeart/2005/8/layout/target3"/>
    <dgm:cxn modelId="{9CA520FE-5F96-4F26-AD61-D5658531F5D9}" type="presParOf" srcId="{81B118FD-3ACF-4CD7-8128-E25651B4792D}" destId="{49657DF2-E2E8-4C90-9FBD-51D247BE6FE5}" srcOrd="7" destOrd="0" presId="urn:microsoft.com/office/officeart/2005/8/layout/target3"/>
    <dgm:cxn modelId="{88071F88-0004-4F72-A73B-1224748FF37A}" type="presParOf" srcId="{81B118FD-3ACF-4CD7-8128-E25651B4792D}" destId="{F1ED3F3B-E48B-4294-A14A-781C49C017C5}" srcOrd="8" destOrd="0" presId="urn:microsoft.com/office/officeart/2005/8/layout/target3"/>
    <dgm:cxn modelId="{B23A7BA4-7A81-499A-B36F-555C010883BD}" type="presParOf" srcId="{81B118FD-3ACF-4CD7-8128-E25651B4792D}" destId="{6358ACCC-2008-49B3-B806-11A70676CD8B}" srcOrd="9" destOrd="0" presId="urn:microsoft.com/office/officeart/2005/8/layout/target3"/>
    <dgm:cxn modelId="{92FBFAC8-11B3-490F-B8F6-6394D80B972A}" type="presParOf" srcId="{81B118FD-3ACF-4CD7-8128-E25651B4792D}" destId="{2C2786BE-40F9-4105-B49B-918E100E531C}" srcOrd="10" destOrd="0" presId="urn:microsoft.com/office/officeart/2005/8/layout/target3"/>
    <dgm:cxn modelId="{748D2E9A-C7D9-47C4-A3A6-25EF3D228832}" type="presParOf" srcId="{81B118FD-3ACF-4CD7-8128-E25651B4792D}" destId="{86D712EE-47D5-4286-B681-903E45A54DD8}" srcOrd="11" destOrd="0" presId="urn:microsoft.com/office/officeart/2005/8/layout/target3"/>
    <dgm:cxn modelId="{553285BF-AD80-4593-ABC6-DF139A1776FB}" type="presParOf" srcId="{81B118FD-3ACF-4CD7-8128-E25651B4792D}" destId="{101D92AA-67B9-42AA-B431-2EDA90101FA7}" srcOrd="12" destOrd="0" presId="urn:microsoft.com/office/officeart/2005/8/layout/target3"/>
    <dgm:cxn modelId="{9A9E8445-FC0E-4050-9933-491EB32ED8DF}" type="presParOf" srcId="{81B118FD-3ACF-4CD7-8128-E25651B4792D}" destId="{36873A87-0F94-4AD2-B502-AAF0577AADCE}" srcOrd="13" destOrd="0" presId="urn:microsoft.com/office/officeart/2005/8/layout/target3"/>
    <dgm:cxn modelId="{1A37485B-CC4C-482F-8BA3-DDEAB40BE87E}" type="presParOf" srcId="{81B118FD-3ACF-4CD7-8128-E25651B4792D}" destId="{7ADE0E9B-97F6-42D4-972C-7D7266A81CA1}" srcOrd="14" destOrd="0" presId="urn:microsoft.com/office/officeart/2005/8/layout/target3"/>
    <dgm:cxn modelId="{CBB0D2B8-4E75-4BB4-8D29-BD53FE731B24}" type="presParOf" srcId="{81B118FD-3ACF-4CD7-8128-E25651B4792D}" destId="{9F58DEB5-DFC3-4E76-B633-3BBC1F17A9F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CC04FB8-CED3-4C62-B60C-9EF17F7D55B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81784DB-BD44-414C-873D-BC549426CD81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IN" dirty="0" smtClean="0"/>
            <a:t>     </a:t>
          </a:r>
          <a:r>
            <a:rPr lang="en-IN" b="1" dirty="0" smtClean="0"/>
            <a:t>About Safety &amp; Security</a:t>
          </a:r>
          <a:endParaRPr lang="en-IN" b="1" dirty="0"/>
        </a:p>
      </dgm:t>
    </dgm:pt>
    <dgm:pt modelId="{0CDF8D94-80D5-41ED-B220-C71B648210E9}" type="parTrans" cxnId="{49D98DBA-1025-4F2B-9781-480AADCFA83E}">
      <dgm:prSet/>
      <dgm:spPr/>
      <dgm:t>
        <a:bodyPr/>
        <a:lstStyle/>
        <a:p>
          <a:endParaRPr lang="en-US"/>
        </a:p>
      </dgm:t>
    </dgm:pt>
    <dgm:pt modelId="{528E69B4-33B9-464B-B61C-670631E881F2}" type="sibTrans" cxnId="{49D98DBA-1025-4F2B-9781-480AADCFA83E}">
      <dgm:prSet/>
      <dgm:spPr/>
      <dgm:t>
        <a:bodyPr/>
        <a:lstStyle/>
        <a:p>
          <a:endParaRPr lang="en-US"/>
        </a:p>
      </dgm:t>
    </dgm:pt>
    <dgm:pt modelId="{38EC9A66-9544-4BB5-971F-F91C644427ED}" type="pres">
      <dgm:prSet presAssocID="{1CC04FB8-CED3-4C62-B60C-9EF17F7D55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BCC866-7D94-4F4C-89B4-AF5075D08FDD}" type="pres">
      <dgm:prSet presAssocID="{881784DB-BD44-414C-873D-BC549426CD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97CBF-3954-4C3D-A98A-F199573416BA}" type="presOf" srcId="{881784DB-BD44-414C-873D-BC549426CD81}" destId="{53BCC866-7D94-4F4C-89B4-AF5075D08FDD}" srcOrd="0" destOrd="0" presId="urn:microsoft.com/office/officeart/2005/8/layout/vList2"/>
    <dgm:cxn modelId="{B63CDAC2-A994-46C1-AD28-6C84B725792C}" type="presOf" srcId="{1CC04FB8-CED3-4C62-B60C-9EF17F7D55B8}" destId="{38EC9A66-9544-4BB5-971F-F91C644427ED}" srcOrd="0" destOrd="0" presId="urn:microsoft.com/office/officeart/2005/8/layout/vList2"/>
    <dgm:cxn modelId="{49D98DBA-1025-4F2B-9781-480AADCFA83E}" srcId="{1CC04FB8-CED3-4C62-B60C-9EF17F7D55B8}" destId="{881784DB-BD44-414C-873D-BC549426CD81}" srcOrd="0" destOrd="0" parTransId="{0CDF8D94-80D5-41ED-B220-C71B648210E9}" sibTransId="{528E69B4-33B9-464B-B61C-670631E881F2}"/>
    <dgm:cxn modelId="{BD7D98FA-0D84-4A93-8A8B-C7479A02F771}" type="presParOf" srcId="{38EC9A66-9544-4BB5-971F-F91C644427ED}" destId="{53BCC866-7D94-4F4C-89B4-AF5075D08F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6492FBD-3F03-4256-AD84-2335C7209B8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91FF8E-7A0F-4BAD-AB11-E409DE087EA6}">
      <dgm:prSet/>
      <dgm:spPr/>
      <dgm:t>
        <a:bodyPr/>
        <a:lstStyle/>
        <a:p>
          <a:pPr rtl="0"/>
          <a:r>
            <a:rPr lang="en-IN" dirty="0" smtClean="0"/>
            <a:t>            </a:t>
          </a:r>
          <a:r>
            <a:rPr lang="en-IN" b="1" spc="0" dirty="0" smtClean="0">
              <a:solidFill>
                <a:schemeClr val="tx1"/>
              </a:solidFill>
            </a:rPr>
            <a:t>About School Finances &amp; Accounting</a:t>
          </a:r>
          <a:endParaRPr lang="en-IN" b="1" spc="0" dirty="0">
            <a:solidFill>
              <a:schemeClr val="tx1"/>
            </a:solidFill>
          </a:endParaRPr>
        </a:p>
      </dgm:t>
    </dgm:pt>
    <dgm:pt modelId="{34CE8BF5-BB65-4311-9988-5F5F9AFD58B5}" type="parTrans" cxnId="{FB85BD02-7FD5-4E28-BE7F-8CA42E6541E0}">
      <dgm:prSet/>
      <dgm:spPr/>
      <dgm:t>
        <a:bodyPr/>
        <a:lstStyle/>
        <a:p>
          <a:endParaRPr lang="en-US"/>
        </a:p>
      </dgm:t>
    </dgm:pt>
    <dgm:pt modelId="{70B39593-4792-43A1-9BC9-BD28EF36D925}" type="sibTrans" cxnId="{FB85BD02-7FD5-4E28-BE7F-8CA42E6541E0}">
      <dgm:prSet/>
      <dgm:spPr/>
      <dgm:t>
        <a:bodyPr/>
        <a:lstStyle/>
        <a:p>
          <a:endParaRPr lang="en-US"/>
        </a:p>
      </dgm:t>
    </dgm:pt>
    <dgm:pt modelId="{E7F67C67-CC28-4B07-9601-B123FD78AF7F}" type="pres">
      <dgm:prSet presAssocID="{86492FBD-3F03-4256-AD84-2335C7209B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3C571F-F91B-408C-8466-A38785D047F4}" type="pres">
      <dgm:prSet presAssocID="{0291FF8E-7A0F-4BAD-AB11-E409DE087EA6}" presName="parentText" presStyleLbl="node1" presStyleIdx="0" presStyleCnt="1" custScaleY="1026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85BD02-7FD5-4E28-BE7F-8CA42E6541E0}" srcId="{86492FBD-3F03-4256-AD84-2335C7209B8C}" destId="{0291FF8E-7A0F-4BAD-AB11-E409DE087EA6}" srcOrd="0" destOrd="0" parTransId="{34CE8BF5-BB65-4311-9988-5F5F9AFD58B5}" sibTransId="{70B39593-4792-43A1-9BC9-BD28EF36D925}"/>
    <dgm:cxn modelId="{8921E100-FA8B-4EBE-BA58-CA63CA8EC841}" type="presOf" srcId="{0291FF8E-7A0F-4BAD-AB11-E409DE087EA6}" destId="{893C571F-F91B-408C-8466-A38785D047F4}" srcOrd="0" destOrd="0" presId="urn:microsoft.com/office/officeart/2005/8/layout/vList2"/>
    <dgm:cxn modelId="{B8C69FBC-8332-4024-9AD7-BF5653C84012}" type="presOf" srcId="{86492FBD-3F03-4256-AD84-2335C7209B8C}" destId="{E7F67C67-CC28-4B07-9601-B123FD78AF7F}" srcOrd="0" destOrd="0" presId="urn:microsoft.com/office/officeart/2005/8/layout/vList2"/>
    <dgm:cxn modelId="{83F16AA3-91F8-46B6-A8C2-2A8F85223003}" type="presParOf" srcId="{E7F67C67-CC28-4B07-9601-B123FD78AF7F}" destId="{893C571F-F91B-408C-8466-A38785D047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A206312-60DB-4ADA-8E63-754A6D27E61A}" type="doc">
      <dgm:prSet loTypeId="urn:microsoft.com/office/officeart/2005/8/layout/h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50CBE8-F08B-4B48-B031-B22E53B949B4}">
      <dgm:prSet/>
      <dgm:spPr/>
      <dgm:t>
        <a:bodyPr/>
        <a:lstStyle/>
        <a:p>
          <a:pPr rtl="0"/>
          <a:r>
            <a:rPr lang="en-US" b="1" i="1" dirty="0" smtClean="0">
              <a:solidFill>
                <a:schemeClr val="tx1"/>
              </a:solidFill>
            </a:rPr>
            <a:t>Fee structure as per State &amp; Central guidelines </a:t>
          </a:r>
          <a:endParaRPr lang="en-IN" b="1" i="1" dirty="0">
            <a:solidFill>
              <a:schemeClr val="tx1"/>
            </a:solidFill>
          </a:endParaRPr>
        </a:p>
      </dgm:t>
    </dgm:pt>
    <dgm:pt modelId="{226FBFE5-2B06-4DC5-929B-65F9E1801427}" type="parTrans" cxnId="{1DC6C92A-2D4D-4E02-BB29-8F7BFBF55FFA}">
      <dgm:prSet/>
      <dgm:spPr/>
      <dgm:t>
        <a:bodyPr/>
        <a:lstStyle/>
        <a:p>
          <a:endParaRPr lang="en-US"/>
        </a:p>
      </dgm:t>
    </dgm:pt>
    <dgm:pt modelId="{F4B281F1-6D6D-44FC-9E0E-EA70A03E507E}" type="sibTrans" cxnId="{1DC6C92A-2D4D-4E02-BB29-8F7BFBF55FFA}">
      <dgm:prSet/>
      <dgm:spPr/>
      <dgm:t>
        <a:bodyPr/>
        <a:lstStyle/>
        <a:p>
          <a:endParaRPr lang="en-US"/>
        </a:p>
      </dgm:t>
    </dgm:pt>
    <dgm:pt modelId="{30D1CF68-5C51-4A09-A806-49AFB4CB41CB}">
      <dgm:prSet/>
      <dgm:spPr/>
      <dgm:t>
        <a:bodyPr/>
        <a:lstStyle/>
        <a:p>
          <a:pPr rtl="0"/>
          <a:r>
            <a:rPr lang="en-US" b="1" i="1" dirty="0" smtClean="0"/>
            <a:t>Income Expenditure budgeting annually</a:t>
          </a:r>
          <a:endParaRPr lang="en-IN" b="1" i="1" dirty="0"/>
        </a:p>
      </dgm:t>
    </dgm:pt>
    <dgm:pt modelId="{8D31946F-7ACE-44FB-83A4-A2EF9529537A}" type="parTrans" cxnId="{DF3179B7-0900-4738-8E48-33E3B7B8A0A0}">
      <dgm:prSet/>
      <dgm:spPr/>
      <dgm:t>
        <a:bodyPr/>
        <a:lstStyle/>
        <a:p>
          <a:endParaRPr lang="en-US"/>
        </a:p>
      </dgm:t>
    </dgm:pt>
    <dgm:pt modelId="{ECB34BF0-B4FF-44AC-B3B6-34D97FFE282C}" type="sibTrans" cxnId="{DF3179B7-0900-4738-8E48-33E3B7B8A0A0}">
      <dgm:prSet/>
      <dgm:spPr/>
      <dgm:t>
        <a:bodyPr/>
        <a:lstStyle/>
        <a:p>
          <a:endParaRPr lang="en-US"/>
        </a:p>
      </dgm:t>
    </dgm:pt>
    <dgm:pt modelId="{FC008240-8630-4A68-AFF5-183259CF0F45}">
      <dgm:prSet/>
      <dgm:spPr/>
      <dgm:t>
        <a:bodyPr/>
        <a:lstStyle/>
        <a:p>
          <a:pPr rtl="0"/>
          <a:r>
            <a:rPr lang="en-US" b="1" i="1" dirty="0" err="1" smtClean="0">
              <a:solidFill>
                <a:schemeClr val="tx1"/>
              </a:solidFill>
            </a:rPr>
            <a:t>Vendoring</a:t>
          </a:r>
          <a:r>
            <a:rPr lang="en-US" b="1" i="1" dirty="0" smtClean="0">
              <a:solidFill>
                <a:schemeClr val="tx1"/>
              </a:solidFill>
            </a:rPr>
            <a:t> and tendering process </a:t>
          </a:r>
          <a:endParaRPr lang="en-IN" b="1" i="1" dirty="0">
            <a:solidFill>
              <a:schemeClr val="tx1"/>
            </a:solidFill>
          </a:endParaRPr>
        </a:p>
      </dgm:t>
    </dgm:pt>
    <dgm:pt modelId="{F2ED888C-443C-4D4A-99F6-F315C34B05FE}" type="parTrans" cxnId="{E3E8BC23-FB52-4B13-B618-6F1C0DAB2A04}">
      <dgm:prSet/>
      <dgm:spPr/>
      <dgm:t>
        <a:bodyPr/>
        <a:lstStyle/>
        <a:p>
          <a:endParaRPr lang="en-US"/>
        </a:p>
      </dgm:t>
    </dgm:pt>
    <dgm:pt modelId="{40097784-6EC9-418A-96D9-A46883186386}" type="sibTrans" cxnId="{E3E8BC23-FB52-4B13-B618-6F1C0DAB2A04}">
      <dgm:prSet/>
      <dgm:spPr/>
      <dgm:t>
        <a:bodyPr/>
        <a:lstStyle/>
        <a:p>
          <a:endParaRPr lang="en-US"/>
        </a:p>
      </dgm:t>
    </dgm:pt>
    <dgm:pt modelId="{B0475938-6420-4BC2-BCB3-02C8A2CE0DD7}">
      <dgm:prSet/>
      <dgm:spPr/>
      <dgm:t>
        <a:bodyPr/>
        <a:lstStyle/>
        <a:p>
          <a:pPr rtl="0"/>
          <a:r>
            <a:rPr lang="en-US" b="1" i="1" dirty="0" smtClean="0"/>
            <a:t>Reconciliation with bank</a:t>
          </a:r>
          <a:endParaRPr lang="en-IN" b="1" i="1" dirty="0"/>
        </a:p>
      </dgm:t>
    </dgm:pt>
    <dgm:pt modelId="{A08ACECB-BE90-4C82-8701-D1B7598A1DF9}" type="parTrans" cxnId="{A94DF785-71C6-43A5-9D2F-15D4A021760C}">
      <dgm:prSet/>
      <dgm:spPr/>
      <dgm:t>
        <a:bodyPr/>
        <a:lstStyle/>
        <a:p>
          <a:endParaRPr lang="en-US"/>
        </a:p>
      </dgm:t>
    </dgm:pt>
    <dgm:pt modelId="{889F46C2-CC8E-4649-8809-304ABE20CBA7}" type="sibTrans" cxnId="{A94DF785-71C6-43A5-9D2F-15D4A021760C}">
      <dgm:prSet/>
      <dgm:spPr/>
      <dgm:t>
        <a:bodyPr/>
        <a:lstStyle/>
        <a:p>
          <a:endParaRPr lang="en-US"/>
        </a:p>
      </dgm:t>
    </dgm:pt>
    <dgm:pt modelId="{D0A83790-28BA-4724-ACB3-90495EFA89A0}">
      <dgm:prSet/>
      <dgm:spPr/>
      <dgm:t>
        <a:bodyPr/>
        <a:lstStyle/>
        <a:p>
          <a:pPr rtl="0"/>
          <a:r>
            <a:rPr lang="en-US" b="1" i="1" dirty="0" smtClean="0">
              <a:solidFill>
                <a:schemeClr val="tx1"/>
              </a:solidFill>
            </a:rPr>
            <a:t>Planned and unplanned expenditure details</a:t>
          </a:r>
          <a:endParaRPr lang="en-IN" b="1" i="1" dirty="0">
            <a:solidFill>
              <a:schemeClr val="tx1"/>
            </a:solidFill>
          </a:endParaRPr>
        </a:p>
      </dgm:t>
    </dgm:pt>
    <dgm:pt modelId="{2014EB6B-6089-484D-B196-25E2048D66EA}" type="parTrans" cxnId="{56243DD4-19B9-4B74-A1AA-ACA4DD9E1219}">
      <dgm:prSet/>
      <dgm:spPr/>
      <dgm:t>
        <a:bodyPr/>
        <a:lstStyle/>
        <a:p>
          <a:endParaRPr lang="en-US"/>
        </a:p>
      </dgm:t>
    </dgm:pt>
    <dgm:pt modelId="{5A26D9DB-D32F-44ED-99C0-D69605ACB0A4}" type="sibTrans" cxnId="{56243DD4-19B9-4B74-A1AA-ACA4DD9E1219}">
      <dgm:prSet/>
      <dgm:spPr/>
      <dgm:t>
        <a:bodyPr/>
        <a:lstStyle/>
        <a:p>
          <a:endParaRPr lang="en-US"/>
        </a:p>
      </dgm:t>
    </dgm:pt>
    <dgm:pt modelId="{A9D8C722-FB7A-4690-A2F9-E047A4964BF5}" type="pres">
      <dgm:prSet presAssocID="{FA206312-60DB-4ADA-8E63-754A6D27E6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790F5E-0B62-49B8-BBC1-064868CD283E}" type="pres">
      <dgm:prSet presAssocID="{BD50CBE8-F08B-4B48-B031-B22E53B949B4}" presName="composite" presStyleCnt="0"/>
      <dgm:spPr/>
    </dgm:pt>
    <dgm:pt modelId="{F7C90BF6-1891-4D0D-B816-F279E309E45D}" type="pres">
      <dgm:prSet presAssocID="{BD50CBE8-F08B-4B48-B031-B22E53B949B4}" presName="parTx" presStyleLbl="alignNode1" presStyleIdx="0" presStyleCnt="5" custScaleX="100322" custScaleY="113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CF069-11BD-403E-847E-CB4106C73524}" type="pres">
      <dgm:prSet presAssocID="{BD50CBE8-F08B-4B48-B031-B22E53B949B4}" presName="desTx" presStyleLbl="alignAccFollowNode1" presStyleIdx="0" presStyleCnt="5">
        <dgm:presLayoutVars>
          <dgm:bulletEnabled val="1"/>
        </dgm:presLayoutVars>
      </dgm:prSet>
      <dgm:spPr/>
    </dgm:pt>
    <dgm:pt modelId="{36A2CF6E-361F-43C3-85BE-38E0BCB39F7F}" type="pres">
      <dgm:prSet presAssocID="{F4B281F1-6D6D-44FC-9E0E-EA70A03E507E}" presName="space" presStyleCnt="0"/>
      <dgm:spPr/>
    </dgm:pt>
    <dgm:pt modelId="{A5175704-167C-4833-9A96-B749B01F091D}" type="pres">
      <dgm:prSet presAssocID="{30D1CF68-5C51-4A09-A806-49AFB4CB41CB}" presName="composite" presStyleCnt="0"/>
      <dgm:spPr/>
    </dgm:pt>
    <dgm:pt modelId="{BE3D8467-376F-4FAF-B810-31851578F3D6}" type="pres">
      <dgm:prSet presAssocID="{30D1CF68-5C51-4A09-A806-49AFB4CB41C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9908D-FB81-41DA-BB62-CE0BFCCB8F2C}" type="pres">
      <dgm:prSet presAssocID="{30D1CF68-5C51-4A09-A806-49AFB4CB41CB}" presName="desTx" presStyleLbl="alignAccFollowNode1" presStyleIdx="1" presStyleCnt="5">
        <dgm:presLayoutVars>
          <dgm:bulletEnabled val="1"/>
        </dgm:presLayoutVars>
      </dgm:prSet>
      <dgm:spPr/>
    </dgm:pt>
    <dgm:pt modelId="{0FB1BF05-DDF3-4518-BFBD-1915956BA7A1}" type="pres">
      <dgm:prSet presAssocID="{ECB34BF0-B4FF-44AC-B3B6-34D97FFE282C}" presName="space" presStyleCnt="0"/>
      <dgm:spPr/>
    </dgm:pt>
    <dgm:pt modelId="{BB53CA5C-08E5-46B7-A0F1-EC57ACB8812A}" type="pres">
      <dgm:prSet presAssocID="{FC008240-8630-4A68-AFF5-183259CF0F45}" presName="composite" presStyleCnt="0"/>
      <dgm:spPr/>
    </dgm:pt>
    <dgm:pt modelId="{D98A0E4C-A5C3-4640-B211-55362942377E}" type="pres">
      <dgm:prSet presAssocID="{FC008240-8630-4A68-AFF5-183259CF0F45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C7E10-CD7E-4EE8-9523-C21422F58A07}" type="pres">
      <dgm:prSet presAssocID="{FC008240-8630-4A68-AFF5-183259CF0F45}" presName="desTx" presStyleLbl="alignAccFollowNode1" presStyleIdx="2" presStyleCnt="5">
        <dgm:presLayoutVars>
          <dgm:bulletEnabled val="1"/>
        </dgm:presLayoutVars>
      </dgm:prSet>
      <dgm:spPr/>
    </dgm:pt>
    <dgm:pt modelId="{0F4C9385-37E3-4114-BFA8-2C46B46CD3C4}" type="pres">
      <dgm:prSet presAssocID="{40097784-6EC9-418A-96D9-A46883186386}" presName="space" presStyleCnt="0"/>
      <dgm:spPr/>
    </dgm:pt>
    <dgm:pt modelId="{58689F17-149C-4705-A68A-3E52783AE727}" type="pres">
      <dgm:prSet presAssocID="{B0475938-6420-4BC2-BCB3-02C8A2CE0DD7}" presName="composite" presStyleCnt="0"/>
      <dgm:spPr/>
    </dgm:pt>
    <dgm:pt modelId="{E9B88F4A-F616-4B4B-ACFF-44706F24FC30}" type="pres">
      <dgm:prSet presAssocID="{B0475938-6420-4BC2-BCB3-02C8A2CE0DD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7B8FF-9409-4CE2-92E8-F0836BE12F46}" type="pres">
      <dgm:prSet presAssocID="{B0475938-6420-4BC2-BCB3-02C8A2CE0DD7}" presName="desTx" presStyleLbl="alignAccFollowNode1" presStyleIdx="3" presStyleCnt="5">
        <dgm:presLayoutVars>
          <dgm:bulletEnabled val="1"/>
        </dgm:presLayoutVars>
      </dgm:prSet>
      <dgm:spPr/>
    </dgm:pt>
    <dgm:pt modelId="{180E1B15-7B30-40DC-A780-4133D299C1D6}" type="pres">
      <dgm:prSet presAssocID="{889F46C2-CC8E-4649-8809-304ABE20CBA7}" presName="space" presStyleCnt="0"/>
      <dgm:spPr/>
    </dgm:pt>
    <dgm:pt modelId="{11BD9369-0392-45B7-ABF5-BDE3C3291C3B}" type="pres">
      <dgm:prSet presAssocID="{D0A83790-28BA-4724-ACB3-90495EFA89A0}" presName="composite" presStyleCnt="0"/>
      <dgm:spPr/>
    </dgm:pt>
    <dgm:pt modelId="{E4217B71-9226-44C5-8D4A-31B5DCBC254E}" type="pres">
      <dgm:prSet presAssocID="{D0A83790-28BA-4724-ACB3-90495EFA89A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0812A-8DCA-4955-9FE2-271A7C4DBA8C}" type="pres">
      <dgm:prSet presAssocID="{D0A83790-28BA-4724-ACB3-90495EFA89A0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67033CC-67BB-4120-9D41-5D8CE86AEAEB}" type="presOf" srcId="{30D1CF68-5C51-4A09-A806-49AFB4CB41CB}" destId="{BE3D8467-376F-4FAF-B810-31851578F3D6}" srcOrd="0" destOrd="0" presId="urn:microsoft.com/office/officeart/2005/8/layout/hList1"/>
    <dgm:cxn modelId="{163829A8-D8AA-4AA2-8B05-CEB20F3B4893}" type="presOf" srcId="{FC008240-8630-4A68-AFF5-183259CF0F45}" destId="{D98A0E4C-A5C3-4640-B211-55362942377E}" srcOrd="0" destOrd="0" presId="urn:microsoft.com/office/officeart/2005/8/layout/hList1"/>
    <dgm:cxn modelId="{7FCB3848-F70D-4955-85CE-3601FAD5580E}" type="presOf" srcId="{D0A83790-28BA-4724-ACB3-90495EFA89A0}" destId="{E4217B71-9226-44C5-8D4A-31B5DCBC254E}" srcOrd="0" destOrd="0" presId="urn:microsoft.com/office/officeart/2005/8/layout/hList1"/>
    <dgm:cxn modelId="{A94DF785-71C6-43A5-9D2F-15D4A021760C}" srcId="{FA206312-60DB-4ADA-8E63-754A6D27E61A}" destId="{B0475938-6420-4BC2-BCB3-02C8A2CE0DD7}" srcOrd="3" destOrd="0" parTransId="{A08ACECB-BE90-4C82-8701-D1B7598A1DF9}" sibTransId="{889F46C2-CC8E-4649-8809-304ABE20CBA7}"/>
    <dgm:cxn modelId="{F118032F-5BFC-44F8-82F5-EFA03579853A}" type="presOf" srcId="{FA206312-60DB-4ADA-8E63-754A6D27E61A}" destId="{A9D8C722-FB7A-4690-A2F9-E047A4964BF5}" srcOrd="0" destOrd="0" presId="urn:microsoft.com/office/officeart/2005/8/layout/hList1"/>
    <dgm:cxn modelId="{1EC2671D-27FF-492F-B25D-18D0894A2A8A}" type="presOf" srcId="{B0475938-6420-4BC2-BCB3-02C8A2CE0DD7}" destId="{E9B88F4A-F616-4B4B-ACFF-44706F24FC30}" srcOrd="0" destOrd="0" presId="urn:microsoft.com/office/officeart/2005/8/layout/hList1"/>
    <dgm:cxn modelId="{E3E8BC23-FB52-4B13-B618-6F1C0DAB2A04}" srcId="{FA206312-60DB-4ADA-8E63-754A6D27E61A}" destId="{FC008240-8630-4A68-AFF5-183259CF0F45}" srcOrd="2" destOrd="0" parTransId="{F2ED888C-443C-4D4A-99F6-F315C34B05FE}" sibTransId="{40097784-6EC9-418A-96D9-A46883186386}"/>
    <dgm:cxn modelId="{56243DD4-19B9-4B74-A1AA-ACA4DD9E1219}" srcId="{FA206312-60DB-4ADA-8E63-754A6D27E61A}" destId="{D0A83790-28BA-4724-ACB3-90495EFA89A0}" srcOrd="4" destOrd="0" parTransId="{2014EB6B-6089-484D-B196-25E2048D66EA}" sibTransId="{5A26D9DB-D32F-44ED-99C0-D69605ACB0A4}"/>
    <dgm:cxn modelId="{1DC6C92A-2D4D-4E02-BB29-8F7BFBF55FFA}" srcId="{FA206312-60DB-4ADA-8E63-754A6D27E61A}" destId="{BD50CBE8-F08B-4B48-B031-B22E53B949B4}" srcOrd="0" destOrd="0" parTransId="{226FBFE5-2B06-4DC5-929B-65F9E1801427}" sibTransId="{F4B281F1-6D6D-44FC-9E0E-EA70A03E507E}"/>
    <dgm:cxn modelId="{DF3179B7-0900-4738-8E48-33E3B7B8A0A0}" srcId="{FA206312-60DB-4ADA-8E63-754A6D27E61A}" destId="{30D1CF68-5C51-4A09-A806-49AFB4CB41CB}" srcOrd="1" destOrd="0" parTransId="{8D31946F-7ACE-44FB-83A4-A2EF9529537A}" sibTransId="{ECB34BF0-B4FF-44AC-B3B6-34D97FFE282C}"/>
    <dgm:cxn modelId="{4823901A-BA69-4AEB-A909-13E837C8958A}" type="presOf" srcId="{BD50CBE8-F08B-4B48-B031-B22E53B949B4}" destId="{F7C90BF6-1891-4D0D-B816-F279E309E45D}" srcOrd="0" destOrd="0" presId="urn:microsoft.com/office/officeart/2005/8/layout/hList1"/>
    <dgm:cxn modelId="{E2004DAF-D5AE-4DF3-8DFE-E98686824595}" type="presParOf" srcId="{A9D8C722-FB7A-4690-A2F9-E047A4964BF5}" destId="{2D790F5E-0B62-49B8-BBC1-064868CD283E}" srcOrd="0" destOrd="0" presId="urn:microsoft.com/office/officeart/2005/8/layout/hList1"/>
    <dgm:cxn modelId="{D698E656-EC94-44AB-BD02-33E6191B4773}" type="presParOf" srcId="{2D790F5E-0B62-49B8-BBC1-064868CD283E}" destId="{F7C90BF6-1891-4D0D-B816-F279E309E45D}" srcOrd="0" destOrd="0" presId="urn:microsoft.com/office/officeart/2005/8/layout/hList1"/>
    <dgm:cxn modelId="{E1ACED85-87B2-43B0-822C-B58B8C0B7C13}" type="presParOf" srcId="{2D790F5E-0B62-49B8-BBC1-064868CD283E}" destId="{7C8CF069-11BD-403E-847E-CB4106C73524}" srcOrd="1" destOrd="0" presId="urn:microsoft.com/office/officeart/2005/8/layout/hList1"/>
    <dgm:cxn modelId="{55385D8D-F335-4EDB-B5B9-F3045F24778F}" type="presParOf" srcId="{A9D8C722-FB7A-4690-A2F9-E047A4964BF5}" destId="{36A2CF6E-361F-43C3-85BE-38E0BCB39F7F}" srcOrd="1" destOrd="0" presId="urn:microsoft.com/office/officeart/2005/8/layout/hList1"/>
    <dgm:cxn modelId="{B693A13D-D340-425A-8C45-61E8B69708D7}" type="presParOf" srcId="{A9D8C722-FB7A-4690-A2F9-E047A4964BF5}" destId="{A5175704-167C-4833-9A96-B749B01F091D}" srcOrd="2" destOrd="0" presId="urn:microsoft.com/office/officeart/2005/8/layout/hList1"/>
    <dgm:cxn modelId="{F73C0663-8E1E-450F-A238-C9FE3B233589}" type="presParOf" srcId="{A5175704-167C-4833-9A96-B749B01F091D}" destId="{BE3D8467-376F-4FAF-B810-31851578F3D6}" srcOrd="0" destOrd="0" presId="urn:microsoft.com/office/officeart/2005/8/layout/hList1"/>
    <dgm:cxn modelId="{9F76B645-C426-43BD-8F24-5A0CFF96D4E5}" type="presParOf" srcId="{A5175704-167C-4833-9A96-B749B01F091D}" destId="{8A29908D-FB81-41DA-BB62-CE0BFCCB8F2C}" srcOrd="1" destOrd="0" presId="urn:microsoft.com/office/officeart/2005/8/layout/hList1"/>
    <dgm:cxn modelId="{5DD229E6-E6FE-437F-A9E4-2365E1F3D3E5}" type="presParOf" srcId="{A9D8C722-FB7A-4690-A2F9-E047A4964BF5}" destId="{0FB1BF05-DDF3-4518-BFBD-1915956BA7A1}" srcOrd="3" destOrd="0" presId="urn:microsoft.com/office/officeart/2005/8/layout/hList1"/>
    <dgm:cxn modelId="{3BD8910C-D744-42D5-99E7-B68F8A09C831}" type="presParOf" srcId="{A9D8C722-FB7A-4690-A2F9-E047A4964BF5}" destId="{BB53CA5C-08E5-46B7-A0F1-EC57ACB8812A}" srcOrd="4" destOrd="0" presId="urn:microsoft.com/office/officeart/2005/8/layout/hList1"/>
    <dgm:cxn modelId="{709A40ED-75BD-443A-9588-2274C239E5F2}" type="presParOf" srcId="{BB53CA5C-08E5-46B7-A0F1-EC57ACB8812A}" destId="{D98A0E4C-A5C3-4640-B211-55362942377E}" srcOrd="0" destOrd="0" presId="urn:microsoft.com/office/officeart/2005/8/layout/hList1"/>
    <dgm:cxn modelId="{7103DAC8-E654-42A4-8738-9552B8F66C80}" type="presParOf" srcId="{BB53CA5C-08E5-46B7-A0F1-EC57ACB8812A}" destId="{5B1C7E10-CD7E-4EE8-9523-C21422F58A07}" srcOrd="1" destOrd="0" presId="urn:microsoft.com/office/officeart/2005/8/layout/hList1"/>
    <dgm:cxn modelId="{610E0F23-8C49-4386-96B7-6EF808864817}" type="presParOf" srcId="{A9D8C722-FB7A-4690-A2F9-E047A4964BF5}" destId="{0F4C9385-37E3-4114-BFA8-2C46B46CD3C4}" srcOrd="5" destOrd="0" presId="urn:microsoft.com/office/officeart/2005/8/layout/hList1"/>
    <dgm:cxn modelId="{DC8C8B37-4EF7-48C3-831A-8912D1C93D6F}" type="presParOf" srcId="{A9D8C722-FB7A-4690-A2F9-E047A4964BF5}" destId="{58689F17-149C-4705-A68A-3E52783AE727}" srcOrd="6" destOrd="0" presId="urn:microsoft.com/office/officeart/2005/8/layout/hList1"/>
    <dgm:cxn modelId="{A6365820-17F4-4841-9D6C-9B01296ACC22}" type="presParOf" srcId="{58689F17-149C-4705-A68A-3E52783AE727}" destId="{E9B88F4A-F616-4B4B-ACFF-44706F24FC30}" srcOrd="0" destOrd="0" presId="urn:microsoft.com/office/officeart/2005/8/layout/hList1"/>
    <dgm:cxn modelId="{90A1FB3C-A4BF-486E-B6FC-CB497AE52FB7}" type="presParOf" srcId="{58689F17-149C-4705-A68A-3E52783AE727}" destId="{6D27B8FF-9409-4CE2-92E8-F0836BE12F46}" srcOrd="1" destOrd="0" presId="urn:microsoft.com/office/officeart/2005/8/layout/hList1"/>
    <dgm:cxn modelId="{61EECCA8-0DD3-4EEA-9F3F-2356A5B573BC}" type="presParOf" srcId="{A9D8C722-FB7A-4690-A2F9-E047A4964BF5}" destId="{180E1B15-7B30-40DC-A780-4133D299C1D6}" srcOrd="7" destOrd="0" presId="urn:microsoft.com/office/officeart/2005/8/layout/hList1"/>
    <dgm:cxn modelId="{7EB5DA3C-8BA8-4D9D-B033-F096DA3B1DCD}" type="presParOf" srcId="{A9D8C722-FB7A-4690-A2F9-E047A4964BF5}" destId="{11BD9369-0392-45B7-ABF5-BDE3C3291C3B}" srcOrd="8" destOrd="0" presId="urn:microsoft.com/office/officeart/2005/8/layout/hList1"/>
    <dgm:cxn modelId="{28B8B492-7581-450B-A3C6-3ACA0EE87027}" type="presParOf" srcId="{11BD9369-0392-45B7-ABF5-BDE3C3291C3B}" destId="{E4217B71-9226-44C5-8D4A-31B5DCBC254E}" srcOrd="0" destOrd="0" presId="urn:microsoft.com/office/officeart/2005/8/layout/hList1"/>
    <dgm:cxn modelId="{E2674B62-933D-4F6F-A256-5494F115D19C}" type="presParOf" srcId="{11BD9369-0392-45B7-ABF5-BDE3C3291C3B}" destId="{4800812A-8DCA-4955-9FE2-271A7C4DBA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176D2B5-87E7-443C-A222-DC6ADF4DD7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952BCC-7DAF-4CD2-BBF4-FB67E494F659}">
      <dgm:prSet/>
      <dgm:spPr/>
      <dgm:t>
        <a:bodyPr/>
        <a:lstStyle/>
        <a:p>
          <a:pPr rtl="0"/>
          <a:r>
            <a:rPr lang="en-IN" dirty="0" smtClean="0"/>
            <a:t>About Procurement Procedures</a:t>
          </a:r>
          <a:endParaRPr lang="en-IN" dirty="0"/>
        </a:p>
      </dgm:t>
    </dgm:pt>
    <dgm:pt modelId="{A3F92EC7-2657-4BC7-99CF-C2EB558EB2C5}" type="parTrans" cxnId="{5876D9E3-3CD3-4AFB-863F-707E1C71FC14}">
      <dgm:prSet/>
      <dgm:spPr/>
      <dgm:t>
        <a:bodyPr/>
        <a:lstStyle/>
        <a:p>
          <a:endParaRPr lang="en-US"/>
        </a:p>
      </dgm:t>
    </dgm:pt>
    <dgm:pt modelId="{C43EEFD0-F9FD-4CF9-8C4D-9DB6070D0ADD}" type="sibTrans" cxnId="{5876D9E3-3CD3-4AFB-863F-707E1C71FC14}">
      <dgm:prSet/>
      <dgm:spPr/>
      <dgm:t>
        <a:bodyPr/>
        <a:lstStyle/>
        <a:p>
          <a:endParaRPr lang="en-US"/>
        </a:p>
      </dgm:t>
    </dgm:pt>
    <dgm:pt modelId="{026DE669-FD77-4FA7-878B-78C665D65706}" type="pres">
      <dgm:prSet presAssocID="{8176D2B5-87E7-443C-A222-DC6ADF4DD7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18022F-18A0-494F-A96A-BC14B547847B}" type="pres">
      <dgm:prSet presAssocID="{DC952BCC-7DAF-4CD2-BBF4-FB67E494F6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2220CB-885C-43A5-B622-C198F68764F3}" type="presOf" srcId="{8176D2B5-87E7-443C-A222-DC6ADF4DD717}" destId="{026DE669-FD77-4FA7-878B-78C665D65706}" srcOrd="0" destOrd="0" presId="urn:microsoft.com/office/officeart/2005/8/layout/vList2"/>
    <dgm:cxn modelId="{5876D9E3-3CD3-4AFB-863F-707E1C71FC14}" srcId="{8176D2B5-87E7-443C-A222-DC6ADF4DD717}" destId="{DC952BCC-7DAF-4CD2-BBF4-FB67E494F659}" srcOrd="0" destOrd="0" parTransId="{A3F92EC7-2657-4BC7-99CF-C2EB558EB2C5}" sibTransId="{C43EEFD0-F9FD-4CF9-8C4D-9DB6070D0ADD}"/>
    <dgm:cxn modelId="{365C5516-5E51-4B11-8E5C-5EE94E704FBB}" type="presOf" srcId="{DC952BCC-7DAF-4CD2-BBF4-FB67E494F659}" destId="{CF18022F-18A0-494F-A96A-BC14B547847B}" srcOrd="0" destOrd="0" presId="urn:microsoft.com/office/officeart/2005/8/layout/vList2"/>
    <dgm:cxn modelId="{36AE742E-1274-4AEB-8B4A-9199FD27E98D}" type="presParOf" srcId="{026DE669-FD77-4FA7-878B-78C665D65706}" destId="{CF18022F-18A0-494F-A96A-BC14B54784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E2F39A0-8169-4364-9B35-2106700927C4}" type="doc">
      <dgm:prSet loTypeId="urn:microsoft.com/office/officeart/2005/8/layout/venn1" loCatId="relationship" qsTypeId="urn:microsoft.com/office/officeart/2005/8/quickstyle/3d7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1471A3-1846-42E6-BF55-A90F8511C838}">
      <dgm:prSet/>
      <dgm:spPr/>
      <dgm:t>
        <a:bodyPr/>
        <a:lstStyle/>
        <a:p>
          <a:pPr rtl="0"/>
          <a:r>
            <a:rPr lang="en-IN" smtClean="0"/>
            <a:t>Furniture &amp; fixtures </a:t>
          </a:r>
          <a:endParaRPr lang="en-IN"/>
        </a:p>
      </dgm:t>
    </dgm:pt>
    <dgm:pt modelId="{B723E175-579D-40F9-A204-38EC9A0CBEAF}" type="parTrans" cxnId="{D9F46600-BE25-4C2B-9EF7-504D458720E7}">
      <dgm:prSet/>
      <dgm:spPr/>
      <dgm:t>
        <a:bodyPr/>
        <a:lstStyle/>
        <a:p>
          <a:endParaRPr lang="en-US"/>
        </a:p>
      </dgm:t>
    </dgm:pt>
    <dgm:pt modelId="{636C1D54-9E0E-417D-9A72-5A905F429C62}" type="sibTrans" cxnId="{D9F46600-BE25-4C2B-9EF7-504D458720E7}">
      <dgm:prSet/>
      <dgm:spPr/>
      <dgm:t>
        <a:bodyPr/>
        <a:lstStyle/>
        <a:p>
          <a:endParaRPr lang="en-US"/>
        </a:p>
      </dgm:t>
    </dgm:pt>
    <dgm:pt modelId="{E3AE3B24-45DB-4703-B719-DE1D62B03709}">
      <dgm:prSet/>
      <dgm:spPr/>
      <dgm:t>
        <a:bodyPr/>
        <a:lstStyle/>
        <a:p>
          <a:pPr rtl="0"/>
          <a:r>
            <a:rPr lang="en-IN" smtClean="0"/>
            <a:t>Sports equipment &amp; goods</a:t>
          </a:r>
          <a:endParaRPr lang="en-IN"/>
        </a:p>
      </dgm:t>
    </dgm:pt>
    <dgm:pt modelId="{69334F76-CBAF-4432-A0B0-387F3E9836A6}" type="parTrans" cxnId="{5BE1A738-FAFA-4390-AB64-3D3230E80CC1}">
      <dgm:prSet/>
      <dgm:spPr/>
      <dgm:t>
        <a:bodyPr/>
        <a:lstStyle/>
        <a:p>
          <a:endParaRPr lang="en-US"/>
        </a:p>
      </dgm:t>
    </dgm:pt>
    <dgm:pt modelId="{316E4681-989C-43B0-9E6C-1E8C50F0CEB4}" type="sibTrans" cxnId="{5BE1A738-FAFA-4390-AB64-3D3230E80CC1}">
      <dgm:prSet/>
      <dgm:spPr/>
      <dgm:t>
        <a:bodyPr/>
        <a:lstStyle/>
        <a:p>
          <a:endParaRPr lang="en-US"/>
        </a:p>
      </dgm:t>
    </dgm:pt>
    <dgm:pt modelId="{C0700AFD-A250-4CD6-98AD-BB4272D59E66}">
      <dgm:prSet/>
      <dgm:spPr/>
      <dgm:t>
        <a:bodyPr/>
        <a:lstStyle/>
        <a:p>
          <a:pPr rtl="0"/>
          <a:r>
            <a:rPr lang="en-IN" smtClean="0"/>
            <a:t>Electrical, Carpentry and Plumbing </a:t>
          </a:r>
          <a:endParaRPr lang="en-IN"/>
        </a:p>
      </dgm:t>
    </dgm:pt>
    <dgm:pt modelId="{05B07683-1AC8-4210-9F08-147AEA147A13}" type="parTrans" cxnId="{138EE0C1-7A63-4722-B099-2E5F44FF061E}">
      <dgm:prSet/>
      <dgm:spPr/>
      <dgm:t>
        <a:bodyPr/>
        <a:lstStyle/>
        <a:p>
          <a:endParaRPr lang="en-US"/>
        </a:p>
      </dgm:t>
    </dgm:pt>
    <dgm:pt modelId="{7366F5EA-254F-4FBE-AB2F-2CE98B7326A1}" type="sibTrans" cxnId="{138EE0C1-7A63-4722-B099-2E5F44FF061E}">
      <dgm:prSet/>
      <dgm:spPr/>
      <dgm:t>
        <a:bodyPr/>
        <a:lstStyle/>
        <a:p>
          <a:endParaRPr lang="en-US"/>
        </a:p>
      </dgm:t>
    </dgm:pt>
    <dgm:pt modelId="{965BEC84-CAEF-420E-98C8-C3C2FDFF2D02}">
      <dgm:prSet/>
      <dgm:spPr/>
      <dgm:t>
        <a:bodyPr/>
        <a:lstStyle/>
        <a:p>
          <a:pPr rtl="0"/>
          <a:r>
            <a:rPr lang="en-IN" smtClean="0"/>
            <a:t>Computer software &amp; hardware</a:t>
          </a:r>
          <a:endParaRPr lang="en-IN"/>
        </a:p>
      </dgm:t>
    </dgm:pt>
    <dgm:pt modelId="{CF1EC7D0-B431-4634-A5B5-5F465A8E03B3}" type="parTrans" cxnId="{DC1F60BC-E0A1-4394-9053-293ACBC58EF1}">
      <dgm:prSet/>
      <dgm:spPr/>
      <dgm:t>
        <a:bodyPr/>
        <a:lstStyle/>
        <a:p>
          <a:endParaRPr lang="en-US"/>
        </a:p>
      </dgm:t>
    </dgm:pt>
    <dgm:pt modelId="{652AEA05-1EC2-423F-9F4A-D5A7A426AA8D}" type="sibTrans" cxnId="{DC1F60BC-E0A1-4394-9053-293ACBC58EF1}">
      <dgm:prSet/>
      <dgm:spPr/>
      <dgm:t>
        <a:bodyPr/>
        <a:lstStyle/>
        <a:p>
          <a:endParaRPr lang="en-US"/>
        </a:p>
      </dgm:t>
    </dgm:pt>
    <dgm:pt modelId="{3ED7A3A3-0183-4045-AEE0-950A49EF4C6B}">
      <dgm:prSet/>
      <dgm:spPr/>
      <dgm:t>
        <a:bodyPr/>
        <a:lstStyle/>
        <a:p>
          <a:pPr rtl="0"/>
          <a:r>
            <a:rPr lang="en-IN" smtClean="0"/>
            <a:t>Stationery, Art &amp; Craft </a:t>
          </a:r>
          <a:endParaRPr lang="en-IN"/>
        </a:p>
      </dgm:t>
    </dgm:pt>
    <dgm:pt modelId="{251A1C7F-B83A-4029-802A-78AF879510D3}" type="parTrans" cxnId="{7272CFAD-2B8E-4FFB-8C95-26C4B969A9E4}">
      <dgm:prSet/>
      <dgm:spPr/>
      <dgm:t>
        <a:bodyPr/>
        <a:lstStyle/>
        <a:p>
          <a:endParaRPr lang="en-US"/>
        </a:p>
      </dgm:t>
    </dgm:pt>
    <dgm:pt modelId="{4803EF5A-F537-4FE1-A355-904381D32F7D}" type="sibTrans" cxnId="{7272CFAD-2B8E-4FFB-8C95-26C4B969A9E4}">
      <dgm:prSet/>
      <dgm:spPr/>
      <dgm:t>
        <a:bodyPr/>
        <a:lstStyle/>
        <a:p>
          <a:endParaRPr lang="en-US"/>
        </a:p>
      </dgm:t>
    </dgm:pt>
    <dgm:pt modelId="{EFEFFDB4-0B00-412C-BFD0-AA08693CFA06}">
      <dgm:prSet/>
      <dgm:spPr/>
      <dgm:t>
        <a:bodyPr/>
        <a:lstStyle/>
        <a:p>
          <a:pPr rtl="0"/>
          <a:r>
            <a:rPr lang="en-IN" smtClean="0"/>
            <a:t>Books, Journals &amp; Magazines</a:t>
          </a:r>
          <a:endParaRPr lang="en-IN"/>
        </a:p>
      </dgm:t>
    </dgm:pt>
    <dgm:pt modelId="{7C5E8A1D-0138-4391-B4FE-9FA6333A611A}" type="parTrans" cxnId="{FBCF80C1-CD65-4F64-A0D7-0F62301304B1}">
      <dgm:prSet/>
      <dgm:spPr/>
      <dgm:t>
        <a:bodyPr/>
        <a:lstStyle/>
        <a:p>
          <a:endParaRPr lang="en-US"/>
        </a:p>
      </dgm:t>
    </dgm:pt>
    <dgm:pt modelId="{AF8AF828-3E5F-4762-BC07-A3DD0FF348FA}" type="sibTrans" cxnId="{FBCF80C1-CD65-4F64-A0D7-0F62301304B1}">
      <dgm:prSet/>
      <dgm:spPr/>
      <dgm:t>
        <a:bodyPr/>
        <a:lstStyle/>
        <a:p>
          <a:endParaRPr lang="en-US"/>
        </a:p>
      </dgm:t>
    </dgm:pt>
    <dgm:pt modelId="{F0C3D2FD-D69B-4D6F-A1CB-01D581CD8D26}">
      <dgm:prSet/>
      <dgm:spPr/>
      <dgm:t>
        <a:bodyPr/>
        <a:lstStyle/>
        <a:p>
          <a:pPr rtl="0"/>
          <a:r>
            <a:rPr lang="en-IN" smtClean="0"/>
            <a:t>Sanitation Items </a:t>
          </a:r>
          <a:endParaRPr lang="en-IN"/>
        </a:p>
      </dgm:t>
    </dgm:pt>
    <dgm:pt modelId="{C0507EB1-8EA6-4F12-9390-7979EBEDB201}" type="parTrans" cxnId="{8B63781A-6E39-4095-9004-0579573D4691}">
      <dgm:prSet/>
      <dgm:spPr/>
      <dgm:t>
        <a:bodyPr/>
        <a:lstStyle/>
        <a:p>
          <a:endParaRPr lang="en-US"/>
        </a:p>
      </dgm:t>
    </dgm:pt>
    <dgm:pt modelId="{F420D888-95E4-4AFC-BB49-71AB38B14BD5}" type="sibTrans" cxnId="{8B63781A-6E39-4095-9004-0579573D4691}">
      <dgm:prSet/>
      <dgm:spPr/>
      <dgm:t>
        <a:bodyPr/>
        <a:lstStyle/>
        <a:p>
          <a:endParaRPr lang="en-US"/>
        </a:p>
      </dgm:t>
    </dgm:pt>
    <dgm:pt modelId="{93395632-868D-4027-A314-732CAE8296DE}">
      <dgm:prSet/>
      <dgm:spPr/>
      <dgm:t>
        <a:bodyPr/>
        <a:lstStyle/>
        <a:p>
          <a:endParaRPr lang="en-US"/>
        </a:p>
      </dgm:t>
    </dgm:pt>
    <dgm:pt modelId="{7493BB2C-279F-4076-B481-5C643FE44E1E}" type="parTrans" cxnId="{50D36547-4404-4566-A06C-4BC82E8693E4}">
      <dgm:prSet/>
      <dgm:spPr/>
      <dgm:t>
        <a:bodyPr/>
        <a:lstStyle/>
        <a:p>
          <a:endParaRPr lang="en-US"/>
        </a:p>
      </dgm:t>
    </dgm:pt>
    <dgm:pt modelId="{586C71FF-FB1C-46DE-A24C-EA653BADC08E}" type="sibTrans" cxnId="{50D36547-4404-4566-A06C-4BC82E8693E4}">
      <dgm:prSet/>
      <dgm:spPr/>
      <dgm:t>
        <a:bodyPr/>
        <a:lstStyle/>
        <a:p>
          <a:endParaRPr lang="en-US"/>
        </a:p>
      </dgm:t>
    </dgm:pt>
    <dgm:pt modelId="{B4CB5854-E34E-4132-ADF5-6D8A6B6792F2}">
      <dgm:prSet/>
      <dgm:spPr/>
      <dgm:t>
        <a:bodyPr/>
        <a:lstStyle/>
        <a:p>
          <a:endParaRPr lang="en-US"/>
        </a:p>
      </dgm:t>
    </dgm:pt>
    <dgm:pt modelId="{849FF9E5-604D-49C9-A264-79BF17330CE0}" type="parTrans" cxnId="{E16151DD-4937-47DE-B9E4-9B71025D2227}">
      <dgm:prSet/>
      <dgm:spPr/>
      <dgm:t>
        <a:bodyPr/>
        <a:lstStyle/>
        <a:p>
          <a:endParaRPr lang="en-US"/>
        </a:p>
      </dgm:t>
    </dgm:pt>
    <dgm:pt modelId="{1AF1CA83-716F-448B-959D-205B2FCD2FA5}" type="sibTrans" cxnId="{E16151DD-4937-47DE-B9E4-9B71025D2227}">
      <dgm:prSet/>
      <dgm:spPr/>
      <dgm:t>
        <a:bodyPr/>
        <a:lstStyle/>
        <a:p>
          <a:endParaRPr lang="en-US"/>
        </a:p>
      </dgm:t>
    </dgm:pt>
    <dgm:pt modelId="{DB4CA221-8B14-4586-A2AC-53793FBA8249}" type="pres">
      <dgm:prSet presAssocID="{6E2F39A0-8169-4364-9B35-2106700927C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D9916E-639C-4945-A9C8-F5347E3DAE5B}" type="pres">
      <dgm:prSet presAssocID="{291471A3-1846-42E6-BF55-A90F8511C838}" presName="circ1" presStyleLbl="vennNode1" presStyleIdx="0" presStyleCnt="7"/>
      <dgm:spPr/>
    </dgm:pt>
    <dgm:pt modelId="{7ED76C26-D011-453C-8A6E-98558DB9D4F9}" type="pres">
      <dgm:prSet presAssocID="{291471A3-1846-42E6-BF55-A90F8511C8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A3998-D8B8-413A-A9B9-9AED01A69242}" type="pres">
      <dgm:prSet presAssocID="{E3AE3B24-45DB-4703-B719-DE1D62B03709}" presName="circ2" presStyleLbl="vennNode1" presStyleIdx="1" presStyleCnt="7"/>
      <dgm:spPr/>
    </dgm:pt>
    <dgm:pt modelId="{459D4E1D-CDB8-4B0B-B2BD-A67D2C36CB4C}" type="pres">
      <dgm:prSet presAssocID="{E3AE3B24-45DB-4703-B719-DE1D62B037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AE5C8-D925-4686-8EEA-28425B257CD6}" type="pres">
      <dgm:prSet presAssocID="{C0700AFD-A250-4CD6-98AD-BB4272D59E66}" presName="circ3" presStyleLbl="vennNode1" presStyleIdx="2" presStyleCnt="7"/>
      <dgm:spPr/>
    </dgm:pt>
    <dgm:pt modelId="{8712895D-E414-46A9-99E0-A6644C3FC701}" type="pres">
      <dgm:prSet presAssocID="{C0700AFD-A250-4CD6-98AD-BB4272D59E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76582-3F64-4EF9-9E50-8CE0F70A6913}" type="pres">
      <dgm:prSet presAssocID="{965BEC84-CAEF-420E-98C8-C3C2FDFF2D02}" presName="circ4" presStyleLbl="vennNode1" presStyleIdx="3" presStyleCnt="7"/>
      <dgm:spPr/>
    </dgm:pt>
    <dgm:pt modelId="{653D3E30-1F19-4003-9BAC-7CFB671488F8}" type="pres">
      <dgm:prSet presAssocID="{965BEC84-CAEF-420E-98C8-C3C2FDFF2D0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0E264-F843-43B0-9E8C-2D78266A05F6}" type="pres">
      <dgm:prSet presAssocID="{3ED7A3A3-0183-4045-AEE0-950A49EF4C6B}" presName="circ5" presStyleLbl="vennNode1" presStyleIdx="4" presStyleCnt="7"/>
      <dgm:spPr/>
    </dgm:pt>
    <dgm:pt modelId="{809AD7E1-5E07-47D9-8016-6CF25ADE647C}" type="pres">
      <dgm:prSet presAssocID="{3ED7A3A3-0183-4045-AEE0-950A49EF4C6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FF674-1041-4BE3-85FC-F7B889A1D81D}" type="pres">
      <dgm:prSet presAssocID="{EFEFFDB4-0B00-412C-BFD0-AA08693CFA06}" presName="circ6" presStyleLbl="vennNode1" presStyleIdx="5" presStyleCnt="7"/>
      <dgm:spPr/>
    </dgm:pt>
    <dgm:pt modelId="{7501C22E-B497-4548-92FB-71A1F8DB99C9}" type="pres">
      <dgm:prSet presAssocID="{EFEFFDB4-0B00-412C-BFD0-AA08693CFA0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0750D-6A97-4BE3-991E-1FDB4615CB99}" type="pres">
      <dgm:prSet presAssocID="{F0C3D2FD-D69B-4D6F-A1CB-01D581CD8D26}" presName="circ7" presStyleLbl="vennNode1" presStyleIdx="6" presStyleCnt="7"/>
      <dgm:spPr/>
    </dgm:pt>
    <dgm:pt modelId="{62F74C3F-0B73-4C19-9FC7-FD6525215487}" type="pres">
      <dgm:prSet presAssocID="{F0C3D2FD-D69B-4D6F-A1CB-01D581CD8D26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01512E-68BA-438E-B003-5BB092ED44AF}" type="presOf" srcId="{EFEFFDB4-0B00-412C-BFD0-AA08693CFA06}" destId="{7501C22E-B497-4548-92FB-71A1F8DB99C9}" srcOrd="0" destOrd="0" presId="urn:microsoft.com/office/officeart/2005/8/layout/venn1"/>
    <dgm:cxn modelId="{336E8291-898F-4B4D-9E3E-E24AF8FC559E}" type="presOf" srcId="{C0700AFD-A250-4CD6-98AD-BB4272D59E66}" destId="{8712895D-E414-46A9-99E0-A6644C3FC701}" srcOrd="0" destOrd="0" presId="urn:microsoft.com/office/officeart/2005/8/layout/venn1"/>
    <dgm:cxn modelId="{FBCF80C1-CD65-4F64-A0D7-0F62301304B1}" srcId="{6E2F39A0-8169-4364-9B35-2106700927C4}" destId="{EFEFFDB4-0B00-412C-BFD0-AA08693CFA06}" srcOrd="5" destOrd="0" parTransId="{7C5E8A1D-0138-4391-B4FE-9FA6333A611A}" sibTransId="{AF8AF828-3E5F-4762-BC07-A3DD0FF348FA}"/>
    <dgm:cxn modelId="{FF49BE45-7410-400F-8A7D-2A31B5B64D3C}" type="presOf" srcId="{F0C3D2FD-D69B-4D6F-A1CB-01D581CD8D26}" destId="{62F74C3F-0B73-4C19-9FC7-FD6525215487}" srcOrd="0" destOrd="0" presId="urn:microsoft.com/office/officeart/2005/8/layout/venn1"/>
    <dgm:cxn modelId="{F97D0D9D-4805-4214-8920-FD7D35C3A3A4}" type="presOf" srcId="{E3AE3B24-45DB-4703-B719-DE1D62B03709}" destId="{459D4E1D-CDB8-4B0B-B2BD-A67D2C36CB4C}" srcOrd="0" destOrd="0" presId="urn:microsoft.com/office/officeart/2005/8/layout/venn1"/>
    <dgm:cxn modelId="{8B63781A-6E39-4095-9004-0579573D4691}" srcId="{6E2F39A0-8169-4364-9B35-2106700927C4}" destId="{F0C3D2FD-D69B-4D6F-A1CB-01D581CD8D26}" srcOrd="6" destOrd="0" parTransId="{C0507EB1-8EA6-4F12-9390-7979EBEDB201}" sibTransId="{F420D888-95E4-4AFC-BB49-71AB38B14BD5}"/>
    <dgm:cxn modelId="{B3095957-722F-4961-BA7B-4741B40B2958}" type="presOf" srcId="{3ED7A3A3-0183-4045-AEE0-950A49EF4C6B}" destId="{809AD7E1-5E07-47D9-8016-6CF25ADE647C}" srcOrd="0" destOrd="0" presId="urn:microsoft.com/office/officeart/2005/8/layout/venn1"/>
    <dgm:cxn modelId="{E16151DD-4937-47DE-B9E4-9B71025D2227}" srcId="{6E2F39A0-8169-4364-9B35-2106700927C4}" destId="{B4CB5854-E34E-4132-ADF5-6D8A6B6792F2}" srcOrd="8" destOrd="0" parTransId="{849FF9E5-604D-49C9-A264-79BF17330CE0}" sibTransId="{1AF1CA83-716F-448B-959D-205B2FCD2FA5}"/>
    <dgm:cxn modelId="{5BE1A738-FAFA-4390-AB64-3D3230E80CC1}" srcId="{6E2F39A0-8169-4364-9B35-2106700927C4}" destId="{E3AE3B24-45DB-4703-B719-DE1D62B03709}" srcOrd="1" destOrd="0" parTransId="{69334F76-CBAF-4432-A0B0-387F3E9836A6}" sibTransId="{316E4681-989C-43B0-9E6C-1E8C50F0CEB4}"/>
    <dgm:cxn modelId="{D9F46600-BE25-4C2B-9EF7-504D458720E7}" srcId="{6E2F39A0-8169-4364-9B35-2106700927C4}" destId="{291471A3-1846-42E6-BF55-A90F8511C838}" srcOrd="0" destOrd="0" parTransId="{B723E175-579D-40F9-A204-38EC9A0CBEAF}" sibTransId="{636C1D54-9E0E-417D-9A72-5A905F429C62}"/>
    <dgm:cxn modelId="{50D36547-4404-4566-A06C-4BC82E8693E4}" srcId="{6E2F39A0-8169-4364-9B35-2106700927C4}" destId="{93395632-868D-4027-A314-732CAE8296DE}" srcOrd="7" destOrd="0" parTransId="{7493BB2C-279F-4076-B481-5C643FE44E1E}" sibTransId="{586C71FF-FB1C-46DE-A24C-EA653BADC08E}"/>
    <dgm:cxn modelId="{138EE0C1-7A63-4722-B099-2E5F44FF061E}" srcId="{6E2F39A0-8169-4364-9B35-2106700927C4}" destId="{C0700AFD-A250-4CD6-98AD-BB4272D59E66}" srcOrd="2" destOrd="0" parTransId="{05B07683-1AC8-4210-9F08-147AEA147A13}" sibTransId="{7366F5EA-254F-4FBE-AB2F-2CE98B7326A1}"/>
    <dgm:cxn modelId="{7272CFAD-2B8E-4FFB-8C95-26C4B969A9E4}" srcId="{6E2F39A0-8169-4364-9B35-2106700927C4}" destId="{3ED7A3A3-0183-4045-AEE0-950A49EF4C6B}" srcOrd="4" destOrd="0" parTransId="{251A1C7F-B83A-4029-802A-78AF879510D3}" sibTransId="{4803EF5A-F537-4FE1-A355-904381D32F7D}"/>
    <dgm:cxn modelId="{2E516AF9-D217-4045-AAD0-5EE1649B7A15}" type="presOf" srcId="{6E2F39A0-8169-4364-9B35-2106700927C4}" destId="{DB4CA221-8B14-4586-A2AC-53793FBA8249}" srcOrd="0" destOrd="0" presId="urn:microsoft.com/office/officeart/2005/8/layout/venn1"/>
    <dgm:cxn modelId="{DC1F60BC-E0A1-4394-9053-293ACBC58EF1}" srcId="{6E2F39A0-8169-4364-9B35-2106700927C4}" destId="{965BEC84-CAEF-420E-98C8-C3C2FDFF2D02}" srcOrd="3" destOrd="0" parTransId="{CF1EC7D0-B431-4634-A5B5-5F465A8E03B3}" sibTransId="{652AEA05-1EC2-423F-9F4A-D5A7A426AA8D}"/>
    <dgm:cxn modelId="{9DACC12D-4294-4CC7-99C9-D66E5EC3F383}" type="presOf" srcId="{965BEC84-CAEF-420E-98C8-C3C2FDFF2D02}" destId="{653D3E30-1F19-4003-9BAC-7CFB671488F8}" srcOrd="0" destOrd="0" presId="urn:microsoft.com/office/officeart/2005/8/layout/venn1"/>
    <dgm:cxn modelId="{BD765B10-A923-4C7A-B2BD-E2E876546EEE}" type="presOf" srcId="{291471A3-1846-42E6-BF55-A90F8511C838}" destId="{7ED76C26-D011-453C-8A6E-98558DB9D4F9}" srcOrd="0" destOrd="0" presId="urn:microsoft.com/office/officeart/2005/8/layout/venn1"/>
    <dgm:cxn modelId="{8B485461-C1CF-4FDD-B92C-FE304E4E2AE0}" type="presParOf" srcId="{DB4CA221-8B14-4586-A2AC-53793FBA8249}" destId="{C7D9916E-639C-4945-A9C8-F5347E3DAE5B}" srcOrd="0" destOrd="0" presId="urn:microsoft.com/office/officeart/2005/8/layout/venn1"/>
    <dgm:cxn modelId="{301EF855-358C-48E2-B6F8-77E32253D220}" type="presParOf" srcId="{DB4CA221-8B14-4586-A2AC-53793FBA8249}" destId="{7ED76C26-D011-453C-8A6E-98558DB9D4F9}" srcOrd="1" destOrd="0" presId="urn:microsoft.com/office/officeart/2005/8/layout/venn1"/>
    <dgm:cxn modelId="{907CC9DE-D6AB-425E-A18C-864C95BCBF3F}" type="presParOf" srcId="{DB4CA221-8B14-4586-A2AC-53793FBA8249}" destId="{DFEA3998-D8B8-413A-A9B9-9AED01A69242}" srcOrd="2" destOrd="0" presId="urn:microsoft.com/office/officeart/2005/8/layout/venn1"/>
    <dgm:cxn modelId="{743F69E6-D5E0-4882-BE2F-652DC3DE3120}" type="presParOf" srcId="{DB4CA221-8B14-4586-A2AC-53793FBA8249}" destId="{459D4E1D-CDB8-4B0B-B2BD-A67D2C36CB4C}" srcOrd="3" destOrd="0" presId="urn:microsoft.com/office/officeart/2005/8/layout/venn1"/>
    <dgm:cxn modelId="{CDD860AE-ADDE-4E0C-832D-962F01397B1A}" type="presParOf" srcId="{DB4CA221-8B14-4586-A2AC-53793FBA8249}" destId="{2E1AE5C8-D925-4686-8EEA-28425B257CD6}" srcOrd="4" destOrd="0" presId="urn:microsoft.com/office/officeart/2005/8/layout/venn1"/>
    <dgm:cxn modelId="{5775878D-0D61-48E1-A170-56E4E2FD4C77}" type="presParOf" srcId="{DB4CA221-8B14-4586-A2AC-53793FBA8249}" destId="{8712895D-E414-46A9-99E0-A6644C3FC701}" srcOrd="5" destOrd="0" presId="urn:microsoft.com/office/officeart/2005/8/layout/venn1"/>
    <dgm:cxn modelId="{53E71E21-EDCA-44ED-80FE-96ACC1D6E240}" type="presParOf" srcId="{DB4CA221-8B14-4586-A2AC-53793FBA8249}" destId="{7EF76582-3F64-4EF9-9E50-8CE0F70A6913}" srcOrd="6" destOrd="0" presId="urn:microsoft.com/office/officeart/2005/8/layout/venn1"/>
    <dgm:cxn modelId="{76D24198-55BC-43D1-86C5-5DE13A7DB500}" type="presParOf" srcId="{DB4CA221-8B14-4586-A2AC-53793FBA8249}" destId="{653D3E30-1F19-4003-9BAC-7CFB671488F8}" srcOrd="7" destOrd="0" presId="urn:microsoft.com/office/officeart/2005/8/layout/venn1"/>
    <dgm:cxn modelId="{9F511E44-A729-4DBC-B3D2-CC87AE67DEE5}" type="presParOf" srcId="{DB4CA221-8B14-4586-A2AC-53793FBA8249}" destId="{A700E264-F843-43B0-9E8C-2D78266A05F6}" srcOrd="8" destOrd="0" presId="urn:microsoft.com/office/officeart/2005/8/layout/venn1"/>
    <dgm:cxn modelId="{FFC7BA91-F698-4AB8-A19D-5C66BE0AF816}" type="presParOf" srcId="{DB4CA221-8B14-4586-A2AC-53793FBA8249}" destId="{809AD7E1-5E07-47D9-8016-6CF25ADE647C}" srcOrd="9" destOrd="0" presId="urn:microsoft.com/office/officeart/2005/8/layout/venn1"/>
    <dgm:cxn modelId="{DCBAF235-8099-4E8A-B196-72215330E577}" type="presParOf" srcId="{DB4CA221-8B14-4586-A2AC-53793FBA8249}" destId="{DA4FF674-1041-4BE3-85FC-F7B889A1D81D}" srcOrd="10" destOrd="0" presId="urn:microsoft.com/office/officeart/2005/8/layout/venn1"/>
    <dgm:cxn modelId="{DEDE71C8-4710-4EA0-BF90-412485A774D5}" type="presParOf" srcId="{DB4CA221-8B14-4586-A2AC-53793FBA8249}" destId="{7501C22E-B497-4548-92FB-71A1F8DB99C9}" srcOrd="11" destOrd="0" presId="urn:microsoft.com/office/officeart/2005/8/layout/venn1"/>
    <dgm:cxn modelId="{AFF9B7F5-F416-4E33-B768-26A728BE2BBE}" type="presParOf" srcId="{DB4CA221-8B14-4586-A2AC-53793FBA8249}" destId="{7190750D-6A97-4BE3-991E-1FDB4615CB99}" srcOrd="12" destOrd="0" presId="urn:microsoft.com/office/officeart/2005/8/layout/venn1"/>
    <dgm:cxn modelId="{3646F338-4195-44E6-9BCB-C917CF532705}" type="presParOf" srcId="{DB4CA221-8B14-4586-A2AC-53793FBA8249}" destId="{62F74C3F-0B73-4C19-9FC7-FD6525215487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41250A3-FCCF-49FC-A5DA-6F8905CE84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8C3319-D748-41DC-BB04-83E995D860C7}">
      <dgm:prSet/>
      <dgm:spPr/>
      <dgm:t>
        <a:bodyPr/>
        <a:lstStyle/>
        <a:p>
          <a:pPr rtl="0"/>
          <a:r>
            <a:rPr lang="en-US" b="1" i="1" dirty="0" smtClean="0"/>
            <a:t>               </a:t>
          </a:r>
          <a:r>
            <a:rPr lang="en-US" b="1" i="1" u="sng" dirty="0" smtClean="0"/>
            <a:t>About Condemnation Guidelines</a:t>
          </a:r>
          <a:endParaRPr lang="en-IN" b="1" i="1" u="sng" dirty="0"/>
        </a:p>
      </dgm:t>
    </dgm:pt>
    <dgm:pt modelId="{D071D55A-C3A3-407F-B06A-F81CDC06F177}" type="parTrans" cxnId="{83E536E1-D45C-4E38-8F5A-E9561F153382}">
      <dgm:prSet/>
      <dgm:spPr/>
      <dgm:t>
        <a:bodyPr/>
        <a:lstStyle/>
        <a:p>
          <a:endParaRPr lang="en-US"/>
        </a:p>
      </dgm:t>
    </dgm:pt>
    <dgm:pt modelId="{39B7F77D-C44A-4178-BBA5-991EB7EC55E3}" type="sibTrans" cxnId="{83E536E1-D45C-4E38-8F5A-E9561F153382}">
      <dgm:prSet/>
      <dgm:spPr/>
      <dgm:t>
        <a:bodyPr/>
        <a:lstStyle/>
        <a:p>
          <a:endParaRPr lang="en-US"/>
        </a:p>
      </dgm:t>
    </dgm:pt>
    <dgm:pt modelId="{2B138D0B-410F-415B-887A-6DCE7B2A63CD}">
      <dgm:prSet/>
      <dgm:spPr/>
      <dgm:t>
        <a:bodyPr/>
        <a:lstStyle/>
        <a:p>
          <a:pPr rtl="0"/>
          <a:r>
            <a:rPr lang="en-US" smtClean="0"/>
            <a:t>• Constituting Annual Condemnation Board of each department </a:t>
          </a:r>
          <a:endParaRPr lang="en-IN"/>
        </a:p>
      </dgm:t>
    </dgm:pt>
    <dgm:pt modelId="{2279F38E-65E4-4145-A043-E53E4C9289DF}" type="parTrans" cxnId="{3FF810C6-5BA3-4804-859D-DF0A965737EA}">
      <dgm:prSet/>
      <dgm:spPr/>
      <dgm:t>
        <a:bodyPr/>
        <a:lstStyle/>
        <a:p>
          <a:endParaRPr lang="en-US"/>
        </a:p>
      </dgm:t>
    </dgm:pt>
    <dgm:pt modelId="{8338C095-CC57-4211-9119-D745EE114C99}" type="sibTrans" cxnId="{3FF810C6-5BA3-4804-859D-DF0A965737EA}">
      <dgm:prSet/>
      <dgm:spPr/>
      <dgm:t>
        <a:bodyPr/>
        <a:lstStyle/>
        <a:p>
          <a:endParaRPr lang="en-US"/>
        </a:p>
      </dgm:t>
    </dgm:pt>
    <dgm:pt modelId="{5FA808C1-D8FF-4962-AC41-9F896619F499}">
      <dgm:prSet/>
      <dgm:spPr/>
      <dgm:t>
        <a:bodyPr/>
        <a:lstStyle/>
        <a:p>
          <a:pPr rtl="0"/>
          <a:r>
            <a:rPr lang="en-US" smtClean="0"/>
            <a:t>• Disposing &amp; repair of items as per SOP</a:t>
          </a:r>
          <a:endParaRPr lang="en-IN"/>
        </a:p>
      </dgm:t>
    </dgm:pt>
    <dgm:pt modelId="{361DFFB2-325E-4160-8225-BCB299CEB613}" type="parTrans" cxnId="{028E5459-6C9F-44F7-B788-EE048A66732A}">
      <dgm:prSet/>
      <dgm:spPr/>
      <dgm:t>
        <a:bodyPr/>
        <a:lstStyle/>
        <a:p>
          <a:endParaRPr lang="en-US"/>
        </a:p>
      </dgm:t>
    </dgm:pt>
    <dgm:pt modelId="{9CF5FE1A-74CD-427F-9BF9-2556FA71012A}" type="sibTrans" cxnId="{028E5459-6C9F-44F7-B788-EE048A66732A}">
      <dgm:prSet/>
      <dgm:spPr/>
      <dgm:t>
        <a:bodyPr/>
        <a:lstStyle/>
        <a:p>
          <a:endParaRPr lang="en-US"/>
        </a:p>
      </dgm:t>
    </dgm:pt>
    <dgm:pt modelId="{68C335B2-EE99-49CD-A2ED-60A726A06AFB}" type="pres">
      <dgm:prSet presAssocID="{741250A3-FCCF-49FC-A5DA-6F8905CE84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EA6D4E-8305-41CF-895E-1F8825437E88}" type="pres">
      <dgm:prSet presAssocID="{818C3319-D748-41DC-BB04-83E995D860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D32A3-CEA1-4340-9B47-31C96D9CA763}" type="pres">
      <dgm:prSet presAssocID="{39B7F77D-C44A-4178-BBA5-991EB7EC55E3}" presName="spacer" presStyleCnt="0"/>
      <dgm:spPr/>
    </dgm:pt>
    <dgm:pt modelId="{1C3A483C-75C2-445F-A9BF-E6EA6671D9AB}" type="pres">
      <dgm:prSet presAssocID="{2B138D0B-410F-415B-887A-6DCE7B2A63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C1407-CDBD-4785-8211-155A25A591B0}" type="pres">
      <dgm:prSet presAssocID="{8338C095-CC57-4211-9119-D745EE114C99}" presName="spacer" presStyleCnt="0"/>
      <dgm:spPr/>
    </dgm:pt>
    <dgm:pt modelId="{0F8FA92D-6DB1-44BB-BA2F-B207B7112F03}" type="pres">
      <dgm:prSet presAssocID="{5FA808C1-D8FF-4962-AC41-9F896619F49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12CEDD-BD5C-42AC-8AD0-BBD24276085E}" type="presOf" srcId="{818C3319-D748-41DC-BB04-83E995D860C7}" destId="{7DEA6D4E-8305-41CF-895E-1F8825437E88}" srcOrd="0" destOrd="0" presId="urn:microsoft.com/office/officeart/2005/8/layout/vList2"/>
    <dgm:cxn modelId="{83E536E1-D45C-4E38-8F5A-E9561F153382}" srcId="{741250A3-FCCF-49FC-A5DA-6F8905CE84D5}" destId="{818C3319-D748-41DC-BB04-83E995D860C7}" srcOrd="0" destOrd="0" parTransId="{D071D55A-C3A3-407F-B06A-F81CDC06F177}" sibTransId="{39B7F77D-C44A-4178-BBA5-991EB7EC55E3}"/>
    <dgm:cxn modelId="{A2AA4674-85A2-424B-AEE4-8F92BE24CC84}" type="presOf" srcId="{5FA808C1-D8FF-4962-AC41-9F896619F499}" destId="{0F8FA92D-6DB1-44BB-BA2F-B207B7112F03}" srcOrd="0" destOrd="0" presId="urn:microsoft.com/office/officeart/2005/8/layout/vList2"/>
    <dgm:cxn modelId="{3FF810C6-5BA3-4804-859D-DF0A965737EA}" srcId="{741250A3-FCCF-49FC-A5DA-6F8905CE84D5}" destId="{2B138D0B-410F-415B-887A-6DCE7B2A63CD}" srcOrd="1" destOrd="0" parTransId="{2279F38E-65E4-4145-A043-E53E4C9289DF}" sibTransId="{8338C095-CC57-4211-9119-D745EE114C99}"/>
    <dgm:cxn modelId="{028E5459-6C9F-44F7-B788-EE048A66732A}" srcId="{741250A3-FCCF-49FC-A5DA-6F8905CE84D5}" destId="{5FA808C1-D8FF-4962-AC41-9F896619F499}" srcOrd="2" destOrd="0" parTransId="{361DFFB2-325E-4160-8225-BCB299CEB613}" sibTransId="{9CF5FE1A-74CD-427F-9BF9-2556FA71012A}"/>
    <dgm:cxn modelId="{AF85F191-A9B1-4F54-A391-AEBE568A267D}" type="presOf" srcId="{741250A3-FCCF-49FC-A5DA-6F8905CE84D5}" destId="{68C335B2-EE99-49CD-A2ED-60A726A06AFB}" srcOrd="0" destOrd="0" presId="urn:microsoft.com/office/officeart/2005/8/layout/vList2"/>
    <dgm:cxn modelId="{EB47F708-AE10-441F-B894-86DDF8009268}" type="presOf" srcId="{2B138D0B-410F-415B-887A-6DCE7B2A63CD}" destId="{1C3A483C-75C2-445F-A9BF-E6EA6671D9AB}" srcOrd="0" destOrd="0" presId="urn:microsoft.com/office/officeart/2005/8/layout/vList2"/>
    <dgm:cxn modelId="{A5EB15EB-B77A-49C6-8257-EB5E4AC1E41E}" type="presParOf" srcId="{68C335B2-EE99-49CD-A2ED-60A726A06AFB}" destId="{7DEA6D4E-8305-41CF-895E-1F8825437E88}" srcOrd="0" destOrd="0" presId="urn:microsoft.com/office/officeart/2005/8/layout/vList2"/>
    <dgm:cxn modelId="{6C7C19CD-839A-41C1-8943-A1C739237939}" type="presParOf" srcId="{68C335B2-EE99-49CD-A2ED-60A726A06AFB}" destId="{97DD32A3-CEA1-4340-9B47-31C96D9CA763}" srcOrd="1" destOrd="0" presId="urn:microsoft.com/office/officeart/2005/8/layout/vList2"/>
    <dgm:cxn modelId="{2757964B-F67F-42BB-8D3B-7473D8579319}" type="presParOf" srcId="{68C335B2-EE99-49CD-A2ED-60A726A06AFB}" destId="{1C3A483C-75C2-445F-A9BF-E6EA6671D9AB}" srcOrd="2" destOrd="0" presId="urn:microsoft.com/office/officeart/2005/8/layout/vList2"/>
    <dgm:cxn modelId="{C52A1218-923A-4F00-B342-339099791A29}" type="presParOf" srcId="{68C335B2-EE99-49CD-A2ED-60A726A06AFB}" destId="{24DC1407-CDBD-4785-8211-155A25A591B0}" srcOrd="3" destOrd="0" presId="urn:microsoft.com/office/officeart/2005/8/layout/vList2"/>
    <dgm:cxn modelId="{E5ED9AE8-A6CF-4754-B020-07F87F5ACA78}" type="presParOf" srcId="{68C335B2-EE99-49CD-A2ED-60A726A06AFB}" destId="{0F8FA92D-6DB1-44BB-BA2F-B207B7112F03}" srcOrd="4" destOrd="0" presId="urn:microsoft.com/office/officeart/2005/8/layout/vList2"/>
  </dgm:cxnLst>
  <dgm:bg>
    <a:solidFill>
      <a:schemeClr val="tx2"/>
    </a:solidFill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5985194-28C6-4583-924A-2817E3AE58A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715AFF6-3D4D-44AE-9C2B-3357C0C9CD8F}">
      <dgm:prSet/>
      <dgm:spPr/>
      <dgm:t>
        <a:bodyPr/>
        <a:lstStyle/>
        <a:p>
          <a:pPr rtl="0"/>
          <a:r>
            <a:rPr lang="en-US" b="1" smtClean="0"/>
            <a:t>About Interacting with CBSE, Local Officials for official purposes:</a:t>
          </a:r>
          <a:endParaRPr lang="en-IN"/>
        </a:p>
      </dgm:t>
    </dgm:pt>
    <dgm:pt modelId="{65C1F5EC-3569-4394-A337-7FDC7A6745CC}" type="parTrans" cxnId="{022B7697-4FF0-45ED-AFC1-CF2F52ABC92C}">
      <dgm:prSet/>
      <dgm:spPr/>
      <dgm:t>
        <a:bodyPr/>
        <a:lstStyle/>
        <a:p>
          <a:endParaRPr lang="en-US"/>
        </a:p>
      </dgm:t>
    </dgm:pt>
    <dgm:pt modelId="{00BCFE56-A6C8-4AE5-84A6-824BA6D6EE92}" type="sibTrans" cxnId="{022B7697-4FF0-45ED-AFC1-CF2F52ABC92C}">
      <dgm:prSet/>
      <dgm:spPr/>
      <dgm:t>
        <a:bodyPr/>
        <a:lstStyle/>
        <a:p>
          <a:endParaRPr lang="en-US"/>
        </a:p>
      </dgm:t>
    </dgm:pt>
    <dgm:pt modelId="{C45ED430-34D1-4CA9-97F0-DD6BE8A40FC1}" type="pres">
      <dgm:prSet presAssocID="{05985194-28C6-4583-924A-2817E3AE58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BC6208-0CCB-4907-83DF-BD691F34AD41}" type="pres">
      <dgm:prSet presAssocID="{D715AFF6-3D4D-44AE-9C2B-3357C0C9CD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3FDD3A-1411-4B9F-87CC-002596A91C0C}" type="presOf" srcId="{D715AFF6-3D4D-44AE-9C2B-3357C0C9CD8F}" destId="{F2BC6208-0CCB-4907-83DF-BD691F34AD41}" srcOrd="0" destOrd="0" presId="urn:microsoft.com/office/officeart/2005/8/layout/vList2"/>
    <dgm:cxn modelId="{022B7697-4FF0-45ED-AFC1-CF2F52ABC92C}" srcId="{05985194-28C6-4583-924A-2817E3AE58A4}" destId="{D715AFF6-3D4D-44AE-9C2B-3357C0C9CD8F}" srcOrd="0" destOrd="0" parTransId="{65C1F5EC-3569-4394-A337-7FDC7A6745CC}" sibTransId="{00BCFE56-A6C8-4AE5-84A6-824BA6D6EE92}"/>
    <dgm:cxn modelId="{924E53C4-D1CC-4D41-BBE6-F36DC67DDC9E}" type="presOf" srcId="{05985194-28C6-4583-924A-2817E3AE58A4}" destId="{C45ED430-34D1-4CA9-97F0-DD6BE8A40FC1}" srcOrd="0" destOrd="0" presId="urn:microsoft.com/office/officeart/2005/8/layout/vList2"/>
    <dgm:cxn modelId="{1868D5B6-BF64-4389-809C-0C86FC477982}" type="presParOf" srcId="{C45ED430-34D1-4CA9-97F0-DD6BE8A40FC1}" destId="{F2BC6208-0CCB-4907-83DF-BD691F34AD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7E7085A-8D56-4E36-9E86-7D1162FBBF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B1BBB-FCD4-4020-B4A1-8119D4665CFD}">
      <dgm:prSet custT="1"/>
      <dgm:spPr/>
      <dgm:t>
        <a:bodyPr/>
        <a:lstStyle/>
        <a:p>
          <a:pPr rtl="0"/>
          <a:r>
            <a:rPr lang="en-US" sz="2400" b="1" i="1" dirty="0" smtClean="0"/>
            <a:t>About use of Technology for educational planning, governance and teaching and learning</a:t>
          </a:r>
          <a:endParaRPr lang="en-IN" sz="2400" b="1" i="1" dirty="0"/>
        </a:p>
      </dgm:t>
    </dgm:pt>
    <dgm:pt modelId="{F7FE5105-3A0C-4450-840A-13F6AB85E62A}" type="parTrans" cxnId="{B8C1D50B-96E0-431E-B725-82FE57A7682C}">
      <dgm:prSet/>
      <dgm:spPr/>
      <dgm:t>
        <a:bodyPr/>
        <a:lstStyle/>
        <a:p>
          <a:endParaRPr lang="en-US"/>
        </a:p>
      </dgm:t>
    </dgm:pt>
    <dgm:pt modelId="{F6ED32F6-3864-475B-9F7B-80FE1B805C15}" type="sibTrans" cxnId="{B8C1D50B-96E0-431E-B725-82FE57A7682C}">
      <dgm:prSet/>
      <dgm:spPr/>
      <dgm:t>
        <a:bodyPr/>
        <a:lstStyle/>
        <a:p>
          <a:endParaRPr lang="en-US"/>
        </a:p>
      </dgm:t>
    </dgm:pt>
    <dgm:pt modelId="{07AA3379-00B8-44AD-9373-501E674F7A87}" type="pres">
      <dgm:prSet presAssocID="{57E7085A-8D56-4E36-9E86-7D1162FBBF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06754C-BBBC-40DC-93E4-31D3B5D46F79}" type="pres">
      <dgm:prSet presAssocID="{164B1BBB-FCD4-4020-B4A1-8119D4665CFD}" presName="parentText" presStyleLbl="node1" presStyleIdx="0" presStyleCnt="1" custScaleY="1491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030331-6D5D-489E-BD57-C92C146D53CD}" type="presOf" srcId="{164B1BBB-FCD4-4020-B4A1-8119D4665CFD}" destId="{BE06754C-BBBC-40DC-93E4-31D3B5D46F79}" srcOrd="0" destOrd="0" presId="urn:microsoft.com/office/officeart/2005/8/layout/vList2"/>
    <dgm:cxn modelId="{B8C1D50B-96E0-431E-B725-82FE57A7682C}" srcId="{57E7085A-8D56-4E36-9E86-7D1162FBBF9B}" destId="{164B1BBB-FCD4-4020-B4A1-8119D4665CFD}" srcOrd="0" destOrd="0" parTransId="{F7FE5105-3A0C-4450-840A-13F6AB85E62A}" sibTransId="{F6ED32F6-3864-475B-9F7B-80FE1B805C15}"/>
    <dgm:cxn modelId="{B09F8D05-C569-47B5-B844-02BA8DE04B86}" type="presOf" srcId="{57E7085A-8D56-4E36-9E86-7D1162FBBF9B}" destId="{07AA3379-00B8-44AD-9373-501E674F7A87}" srcOrd="0" destOrd="0" presId="urn:microsoft.com/office/officeart/2005/8/layout/vList2"/>
    <dgm:cxn modelId="{96677A2F-C387-47EF-A19F-CFF562F7CC93}" type="presParOf" srcId="{07AA3379-00B8-44AD-9373-501E674F7A87}" destId="{BE06754C-BBBC-40DC-93E4-31D3B5D46F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B9C07C1-FF73-4160-A216-35F83E101996}" type="doc">
      <dgm:prSet loTypeId="urn:microsoft.com/office/officeart/2005/8/layout/vList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45C089-36F7-4E26-9122-083C77A22828}">
      <dgm:prSet/>
      <dgm:spPr/>
      <dgm:t>
        <a:bodyPr/>
        <a:lstStyle/>
        <a:p>
          <a:pPr rtl="0"/>
          <a:r>
            <a:rPr lang="en-US" smtClean="0"/>
            <a:t>Promotion of Environmental Conservation And Awareness</a:t>
          </a:r>
          <a:endParaRPr lang="en-IN"/>
        </a:p>
      </dgm:t>
    </dgm:pt>
    <dgm:pt modelId="{C9C263CB-E747-48F1-8ED5-CD615FE513EF}" type="parTrans" cxnId="{75294CBB-BA4E-40FA-84DC-80E45C26D290}">
      <dgm:prSet/>
      <dgm:spPr/>
      <dgm:t>
        <a:bodyPr/>
        <a:lstStyle/>
        <a:p>
          <a:endParaRPr lang="en-US"/>
        </a:p>
      </dgm:t>
    </dgm:pt>
    <dgm:pt modelId="{64B1D3EB-BB2E-4510-9E16-8C6EF75FC120}" type="sibTrans" cxnId="{75294CBB-BA4E-40FA-84DC-80E45C26D290}">
      <dgm:prSet/>
      <dgm:spPr/>
      <dgm:t>
        <a:bodyPr/>
        <a:lstStyle/>
        <a:p>
          <a:endParaRPr lang="en-US"/>
        </a:p>
      </dgm:t>
    </dgm:pt>
    <dgm:pt modelId="{108DF47A-7489-4CDF-A5DD-A4F574CD18CA}" type="pres">
      <dgm:prSet presAssocID="{3B9C07C1-FF73-4160-A216-35F83E1019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428EA2-7F58-4238-99CD-2EF40573D6F4}" type="pres">
      <dgm:prSet presAssocID="{1845C089-36F7-4E26-9122-083C77A22828}" presName="parentText" presStyleLbl="node1" presStyleIdx="0" presStyleCnt="1" custScaleY="1026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30BD1A-0438-41D9-8823-6EF136F9400A}" type="presOf" srcId="{3B9C07C1-FF73-4160-A216-35F83E101996}" destId="{108DF47A-7489-4CDF-A5DD-A4F574CD18CA}" srcOrd="0" destOrd="0" presId="urn:microsoft.com/office/officeart/2005/8/layout/vList2"/>
    <dgm:cxn modelId="{4CB454FC-37EC-4586-9901-A838C47A86D4}" type="presOf" srcId="{1845C089-36F7-4E26-9122-083C77A22828}" destId="{E6428EA2-7F58-4238-99CD-2EF40573D6F4}" srcOrd="0" destOrd="0" presId="urn:microsoft.com/office/officeart/2005/8/layout/vList2"/>
    <dgm:cxn modelId="{75294CBB-BA4E-40FA-84DC-80E45C26D290}" srcId="{3B9C07C1-FF73-4160-A216-35F83E101996}" destId="{1845C089-36F7-4E26-9122-083C77A22828}" srcOrd="0" destOrd="0" parTransId="{C9C263CB-E747-48F1-8ED5-CD615FE513EF}" sibTransId="{64B1D3EB-BB2E-4510-9E16-8C6EF75FC120}"/>
    <dgm:cxn modelId="{762D5464-934D-4131-B10F-41CB7C1AED62}" type="presParOf" srcId="{108DF47A-7489-4CDF-A5DD-A4F574CD18CA}" destId="{E6428EA2-7F58-4238-99CD-2EF40573D6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0B6BA6-B816-49BB-AE78-8B87FCF837E3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616D6C-48AC-4EEF-9AF6-F473FE1A2433}">
      <dgm:prSet custT="1"/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sz="1600" b="1" dirty="0" smtClean="0">
              <a:latin typeface="Adobe Garamond Pro Bold" panose="02020702060506020403" pitchFamily="18" charset="0"/>
            </a:rPr>
            <a:t>What are the functions of school administration?</a:t>
          </a:r>
          <a:endParaRPr lang="en-IN" sz="1600" b="1" dirty="0">
            <a:latin typeface="Adobe Garamond Pro Bold" panose="02020702060506020403" pitchFamily="18" charset="0"/>
          </a:endParaRPr>
        </a:p>
      </dgm:t>
    </dgm:pt>
    <dgm:pt modelId="{05769F9D-4067-4CE0-954D-BA3E3611825F}" type="parTrans" cxnId="{3A28C612-D118-4E7F-BBB2-C8D0229D90D3}">
      <dgm:prSet/>
      <dgm:spPr/>
      <dgm:t>
        <a:bodyPr/>
        <a:lstStyle/>
        <a:p>
          <a:endParaRPr lang="en-US"/>
        </a:p>
      </dgm:t>
    </dgm:pt>
    <dgm:pt modelId="{DB742645-423B-4C8F-97FC-647C800C7482}" type="sibTrans" cxnId="{3A28C612-D118-4E7F-BBB2-C8D0229D90D3}">
      <dgm:prSet/>
      <dgm:spPr/>
      <dgm:t>
        <a:bodyPr/>
        <a:lstStyle/>
        <a:p>
          <a:endParaRPr lang="en-US"/>
        </a:p>
      </dgm:t>
    </dgm:pt>
    <dgm:pt modelId="{3DB4D003-E19E-4444-B1F8-2993DC695833}">
      <dgm:prSet/>
      <dgm:spPr/>
      <dgm:t>
        <a:bodyPr/>
        <a:lstStyle/>
        <a:p>
          <a:pPr rtl="0"/>
          <a:r>
            <a:rPr lang="en-US" b="1" dirty="0" smtClean="0">
              <a:latin typeface="Adobe Garamond Pro Bold" panose="02020702060506020403" pitchFamily="18" charset="0"/>
            </a:rPr>
            <a:t>Administration has exciting leadership opportunities, which often play large roles in </a:t>
          </a:r>
          <a:endParaRPr lang="en-IN" b="1" dirty="0">
            <a:latin typeface="Adobe Garamond Pro Bold" panose="02020702060506020403" pitchFamily="18" charset="0"/>
          </a:endParaRPr>
        </a:p>
      </dgm:t>
    </dgm:pt>
    <dgm:pt modelId="{1D2731EA-8FF8-4754-B2F3-D0A93CCE2D21}" type="parTrans" cxnId="{65D4B6C1-3CCE-470A-91BE-D3755E5E2B3B}">
      <dgm:prSet/>
      <dgm:spPr/>
      <dgm:t>
        <a:bodyPr/>
        <a:lstStyle/>
        <a:p>
          <a:endParaRPr lang="en-US"/>
        </a:p>
      </dgm:t>
    </dgm:pt>
    <dgm:pt modelId="{74299596-A58C-47AF-9B70-F82642A8BAD2}" type="sibTrans" cxnId="{65D4B6C1-3CCE-470A-91BE-D3755E5E2B3B}">
      <dgm:prSet/>
      <dgm:spPr/>
      <dgm:t>
        <a:bodyPr/>
        <a:lstStyle/>
        <a:p>
          <a:endParaRPr lang="en-US"/>
        </a:p>
      </dgm:t>
    </dgm:pt>
    <dgm:pt modelId="{C5A4B494-3C30-45B7-A336-F0A5383560D7}">
      <dgm:prSet/>
      <dgm:spPr/>
      <dgm:t>
        <a:bodyPr/>
        <a:lstStyle/>
        <a:p>
          <a:pPr rtl="0"/>
          <a:r>
            <a:rPr lang="en-US" b="1" dirty="0" smtClean="0"/>
            <a:t>Forming curriculums</a:t>
          </a:r>
          <a:endParaRPr lang="en-IN" dirty="0"/>
        </a:p>
      </dgm:t>
    </dgm:pt>
    <dgm:pt modelId="{A5FC813C-7C41-4D22-B867-5D38CC1B9D19}" type="parTrans" cxnId="{C888AD89-4C4B-4B68-80EB-4F47938558BB}">
      <dgm:prSet/>
      <dgm:spPr/>
      <dgm:t>
        <a:bodyPr/>
        <a:lstStyle/>
        <a:p>
          <a:endParaRPr lang="en-US"/>
        </a:p>
      </dgm:t>
    </dgm:pt>
    <dgm:pt modelId="{729B7457-A0EC-4E62-9693-A97F025F6D9E}" type="sibTrans" cxnId="{C888AD89-4C4B-4B68-80EB-4F47938558BB}">
      <dgm:prSet/>
      <dgm:spPr/>
      <dgm:t>
        <a:bodyPr/>
        <a:lstStyle/>
        <a:p>
          <a:endParaRPr lang="en-US"/>
        </a:p>
      </dgm:t>
    </dgm:pt>
    <dgm:pt modelId="{E292BB21-10CC-4E29-839A-C20DCCE85CD9}">
      <dgm:prSet/>
      <dgm:spPr/>
      <dgm:t>
        <a:bodyPr/>
        <a:lstStyle/>
        <a:p>
          <a:pPr rtl="0"/>
          <a:r>
            <a:rPr lang="en-US" b="1" smtClean="0"/>
            <a:t>Goal Setting in all aspects</a:t>
          </a:r>
          <a:endParaRPr lang="en-IN"/>
        </a:p>
      </dgm:t>
    </dgm:pt>
    <dgm:pt modelId="{27C911D4-3B3A-40CD-9F91-611F48922540}" type="parTrans" cxnId="{02482FD3-7F4E-4FDB-A093-9D82C967D0D4}">
      <dgm:prSet/>
      <dgm:spPr/>
      <dgm:t>
        <a:bodyPr/>
        <a:lstStyle/>
        <a:p>
          <a:endParaRPr lang="en-US"/>
        </a:p>
      </dgm:t>
    </dgm:pt>
    <dgm:pt modelId="{C134A642-2C84-4D22-AF81-BBB1BB059B6E}" type="sibTrans" cxnId="{02482FD3-7F4E-4FDB-A093-9D82C967D0D4}">
      <dgm:prSet/>
      <dgm:spPr/>
      <dgm:t>
        <a:bodyPr/>
        <a:lstStyle/>
        <a:p>
          <a:endParaRPr lang="en-US"/>
        </a:p>
      </dgm:t>
    </dgm:pt>
    <dgm:pt modelId="{803867EE-6C52-4134-85AF-2738C17DB103}">
      <dgm:prSet/>
      <dgm:spPr/>
      <dgm:t>
        <a:bodyPr/>
        <a:lstStyle/>
        <a:p>
          <a:pPr rtl="0"/>
          <a:r>
            <a:rPr lang="en-US" b="1" smtClean="0"/>
            <a:t>Formulation of budgets</a:t>
          </a:r>
          <a:endParaRPr lang="en-IN"/>
        </a:p>
      </dgm:t>
    </dgm:pt>
    <dgm:pt modelId="{1E9BF47C-BACE-45F8-95D2-47A9D3670187}" type="parTrans" cxnId="{F7137E5B-C5C0-426A-B1B7-0C13947BA31E}">
      <dgm:prSet/>
      <dgm:spPr/>
      <dgm:t>
        <a:bodyPr/>
        <a:lstStyle/>
        <a:p>
          <a:endParaRPr lang="en-US"/>
        </a:p>
      </dgm:t>
    </dgm:pt>
    <dgm:pt modelId="{778C4520-EDDD-4732-B17A-69E03E935DF4}" type="sibTrans" cxnId="{F7137E5B-C5C0-426A-B1B7-0C13947BA31E}">
      <dgm:prSet/>
      <dgm:spPr/>
      <dgm:t>
        <a:bodyPr/>
        <a:lstStyle/>
        <a:p>
          <a:endParaRPr lang="en-US"/>
        </a:p>
      </dgm:t>
    </dgm:pt>
    <dgm:pt modelId="{F94DAFEC-42DA-4001-9B29-F7DE36BA018C}">
      <dgm:prSet/>
      <dgm:spPr/>
      <dgm:t>
        <a:bodyPr/>
        <a:lstStyle/>
        <a:p>
          <a:pPr rtl="0"/>
          <a:r>
            <a:rPr lang="en-US" b="1" dirty="0" smtClean="0"/>
            <a:t>Fixing timelines</a:t>
          </a:r>
          <a:endParaRPr lang="en-IN" dirty="0"/>
        </a:p>
      </dgm:t>
    </dgm:pt>
    <dgm:pt modelId="{4A3A1ECC-52FC-4EEB-B9FF-41D20201B17E}" type="parTrans" cxnId="{2666E741-E2F1-434D-92D1-999CF255016B}">
      <dgm:prSet/>
      <dgm:spPr/>
      <dgm:t>
        <a:bodyPr/>
        <a:lstStyle/>
        <a:p>
          <a:endParaRPr lang="en-US"/>
        </a:p>
      </dgm:t>
    </dgm:pt>
    <dgm:pt modelId="{A0679C63-F9CD-4CEF-82A7-8B41AA24826B}" type="sibTrans" cxnId="{2666E741-E2F1-434D-92D1-999CF255016B}">
      <dgm:prSet/>
      <dgm:spPr/>
      <dgm:t>
        <a:bodyPr/>
        <a:lstStyle/>
        <a:p>
          <a:endParaRPr lang="en-US"/>
        </a:p>
      </dgm:t>
    </dgm:pt>
    <dgm:pt modelId="{3F8F1991-EDA0-4627-A39D-5E46408C9969}">
      <dgm:prSet/>
      <dgm:spPr/>
      <dgm:t>
        <a:bodyPr/>
        <a:lstStyle/>
        <a:p>
          <a:pPr rtl="0"/>
          <a:r>
            <a:rPr lang="en-US" b="1" dirty="0" smtClean="0"/>
            <a:t>Following the State regulations </a:t>
          </a:r>
          <a:endParaRPr lang="en-IN" dirty="0"/>
        </a:p>
      </dgm:t>
    </dgm:pt>
    <dgm:pt modelId="{03C7B17F-659E-4885-91BE-82D1155591B5}" type="parTrans" cxnId="{1DB3F440-2CBF-40BF-A251-87105ACF3977}">
      <dgm:prSet/>
      <dgm:spPr/>
      <dgm:t>
        <a:bodyPr/>
        <a:lstStyle/>
        <a:p>
          <a:endParaRPr lang="en-US"/>
        </a:p>
      </dgm:t>
    </dgm:pt>
    <dgm:pt modelId="{81857DC8-8E41-4F81-BA18-5CBC7A45BD99}" type="sibTrans" cxnId="{1DB3F440-2CBF-40BF-A251-87105ACF3977}">
      <dgm:prSet/>
      <dgm:spPr/>
      <dgm:t>
        <a:bodyPr/>
        <a:lstStyle/>
        <a:p>
          <a:endParaRPr lang="en-US"/>
        </a:p>
      </dgm:t>
    </dgm:pt>
    <dgm:pt modelId="{635E1108-5ED8-41DF-9797-92EDB1A9E821}">
      <dgm:prSet/>
      <dgm:spPr/>
      <dgm:t>
        <a:bodyPr/>
        <a:lstStyle/>
        <a:p>
          <a:pPr rtl="0"/>
          <a:r>
            <a:rPr lang="en-US" b="1" dirty="0" smtClean="0"/>
            <a:t>Ensure mandatory compliances and testing </a:t>
          </a:r>
          <a:endParaRPr lang="en-IN" dirty="0"/>
        </a:p>
      </dgm:t>
    </dgm:pt>
    <dgm:pt modelId="{8CADE695-667A-4E21-9784-C898C6FE07E3}" type="parTrans" cxnId="{B1F7A343-7E89-476B-BA1A-52D38DFDFD7F}">
      <dgm:prSet/>
      <dgm:spPr/>
      <dgm:t>
        <a:bodyPr/>
        <a:lstStyle/>
        <a:p>
          <a:endParaRPr lang="en-US"/>
        </a:p>
      </dgm:t>
    </dgm:pt>
    <dgm:pt modelId="{2A18F75E-65B7-4114-B59C-ED50BC92CFD9}" type="sibTrans" cxnId="{B1F7A343-7E89-476B-BA1A-52D38DFDFD7F}">
      <dgm:prSet/>
      <dgm:spPr/>
      <dgm:t>
        <a:bodyPr/>
        <a:lstStyle/>
        <a:p>
          <a:endParaRPr lang="en-US"/>
        </a:p>
      </dgm:t>
    </dgm:pt>
    <dgm:pt modelId="{E3E25389-0DF7-4E98-BD11-D542D00ED2BB}">
      <dgm:prSet/>
      <dgm:spPr/>
      <dgm:t>
        <a:bodyPr/>
        <a:lstStyle/>
        <a:p>
          <a:pPr rtl="0"/>
          <a:r>
            <a:rPr lang="en-US" b="1" smtClean="0"/>
            <a:t>Performance measures to ensure all educators are able to meet personal and professional goals</a:t>
          </a:r>
          <a:r>
            <a:rPr lang="en-US" smtClean="0"/>
            <a:t>.</a:t>
          </a:r>
          <a:endParaRPr lang="en-IN"/>
        </a:p>
      </dgm:t>
    </dgm:pt>
    <dgm:pt modelId="{9CEC55F7-D0A2-4FA6-B47D-DDAD08447217}" type="parTrans" cxnId="{4D9ED531-3920-4946-99C0-8CAE0089392D}">
      <dgm:prSet/>
      <dgm:spPr/>
      <dgm:t>
        <a:bodyPr/>
        <a:lstStyle/>
        <a:p>
          <a:endParaRPr lang="en-US"/>
        </a:p>
      </dgm:t>
    </dgm:pt>
    <dgm:pt modelId="{D602BC4B-7976-435E-9D18-223F3B55DAB4}" type="sibTrans" cxnId="{4D9ED531-3920-4946-99C0-8CAE0089392D}">
      <dgm:prSet/>
      <dgm:spPr/>
      <dgm:t>
        <a:bodyPr/>
        <a:lstStyle/>
        <a:p>
          <a:endParaRPr lang="en-US"/>
        </a:p>
      </dgm:t>
    </dgm:pt>
    <dgm:pt modelId="{BA2D37F8-F036-4D6C-8A5D-7C04A42BB7AB}" type="pres">
      <dgm:prSet presAssocID="{6D0B6BA6-B816-49BB-AE78-8B87FCF837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04E45A-888D-48E0-87A6-3EA250C12325}" type="pres">
      <dgm:prSet presAssocID="{17616D6C-48AC-4EEF-9AF6-F473FE1A2433}" presName="linNode" presStyleCnt="0"/>
      <dgm:spPr/>
    </dgm:pt>
    <dgm:pt modelId="{2DB37A31-4F37-45C5-8771-90A8AD04DAB2}" type="pres">
      <dgm:prSet presAssocID="{17616D6C-48AC-4EEF-9AF6-F473FE1A2433}" presName="parentText" presStyleLbl="node1" presStyleIdx="0" presStyleCnt="9" custScaleX="2323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6F975-24AE-4DC3-965A-A071C707C0D4}" type="pres">
      <dgm:prSet presAssocID="{DB742645-423B-4C8F-97FC-647C800C7482}" presName="sp" presStyleCnt="0"/>
      <dgm:spPr/>
    </dgm:pt>
    <dgm:pt modelId="{368DDF82-491B-4B81-86C0-968AE6C3C189}" type="pres">
      <dgm:prSet presAssocID="{3DB4D003-E19E-4444-B1F8-2993DC695833}" presName="linNode" presStyleCnt="0"/>
      <dgm:spPr/>
    </dgm:pt>
    <dgm:pt modelId="{CC394829-97B3-4E4E-A0D8-AE10AD064985}" type="pres">
      <dgm:prSet presAssocID="{3DB4D003-E19E-4444-B1F8-2993DC695833}" presName="parentText" presStyleLbl="node1" presStyleIdx="1" presStyleCnt="9" custScaleX="2002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2493A-A734-4B74-996A-20FE0D844887}" type="pres">
      <dgm:prSet presAssocID="{74299596-A58C-47AF-9B70-F82642A8BAD2}" presName="sp" presStyleCnt="0"/>
      <dgm:spPr/>
    </dgm:pt>
    <dgm:pt modelId="{F89D24B1-98A6-4C43-80C1-9FEF0345AFB9}" type="pres">
      <dgm:prSet presAssocID="{C5A4B494-3C30-45B7-A336-F0A5383560D7}" presName="linNode" presStyleCnt="0"/>
      <dgm:spPr/>
    </dgm:pt>
    <dgm:pt modelId="{4A349703-1839-4529-8516-4FE2BA0EA737}" type="pres">
      <dgm:prSet presAssocID="{C5A4B494-3C30-45B7-A336-F0A5383560D7}" presName="parentText" presStyleLbl="node1" presStyleIdx="2" presStyleCnt="9" custScaleX="1123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7018A-27B9-4162-9714-3525D173875D}" type="pres">
      <dgm:prSet presAssocID="{729B7457-A0EC-4E62-9693-A97F025F6D9E}" presName="sp" presStyleCnt="0"/>
      <dgm:spPr/>
    </dgm:pt>
    <dgm:pt modelId="{ACC3A75E-A7E7-4652-936E-6AD8D1E40524}" type="pres">
      <dgm:prSet presAssocID="{E292BB21-10CC-4E29-839A-C20DCCE85CD9}" presName="linNode" presStyleCnt="0"/>
      <dgm:spPr/>
    </dgm:pt>
    <dgm:pt modelId="{244FA5E4-A750-4E02-9B50-BAE7B23787CB}" type="pres">
      <dgm:prSet presAssocID="{E292BB21-10CC-4E29-839A-C20DCCE85CD9}" presName="parentText" presStyleLbl="node1" presStyleIdx="3" presStyleCnt="9" custScaleX="1244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CDDBE-2D57-4916-995D-8E749401C291}" type="pres">
      <dgm:prSet presAssocID="{C134A642-2C84-4D22-AF81-BBB1BB059B6E}" presName="sp" presStyleCnt="0"/>
      <dgm:spPr/>
    </dgm:pt>
    <dgm:pt modelId="{8ACC417B-9E55-4B75-9DEB-73EE63DFE8D6}" type="pres">
      <dgm:prSet presAssocID="{803867EE-6C52-4134-85AF-2738C17DB103}" presName="linNode" presStyleCnt="0"/>
      <dgm:spPr/>
    </dgm:pt>
    <dgm:pt modelId="{B5AEDE4C-1E49-474B-A630-DA7D875C94E8}" type="pres">
      <dgm:prSet presAssocID="{803867EE-6C52-4134-85AF-2738C17DB103}" presName="parentText" presStyleLbl="node1" presStyleIdx="4" presStyleCnt="9" custScaleX="1353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EC34E-092E-4681-B8D9-93E3D45F1534}" type="pres">
      <dgm:prSet presAssocID="{778C4520-EDDD-4732-B17A-69E03E935DF4}" presName="sp" presStyleCnt="0"/>
      <dgm:spPr/>
    </dgm:pt>
    <dgm:pt modelId="{50B4CF43-1826-4146-8AE9-A335B21C85F1}" type="pres">
      <dgm:prSet presAssocID="{F94DAFEC-42DA-4001-9B29-F7DE36BA018C}" presName="linNode" presStyleCnt="0"/>
      <dgm:spPr/>
    </dgm:pt>
    <dgm:pt modelId="{BCFB4DD4-C3EC-45E1-B5C2-8CCC51E220F4}" type="pres">
      <dgm:prSet presAssocID="{F94DAFEC-42DA-4001-9B29-F7DE36BA018C}" presName="parentText" presStyleLbl="node1" presStyleIdx="5" presStyleCnt="9" custScaleX="1457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4D1AB-EA22-4E4C-BA7B-0517B8818B6B}" type="pres">
      <dgm:prSet presAssocID="{A0679C63-F9CD-4CEF-82A7-8B41AA24826B}" presName="sp" presStyleCnt="0"/>
      <dgm:spPr/>
    </dgm:pt>
    <dgm:pt modelId="{A78C4AFE-4DA1-4341-AC87-F2FB6D657636}" type="pres">
      <dgm:prSet presAssocID="{3F8F1991-EDA0-4627-A39D-5E46408C9969}" presName="linNode" presStyleCnt="0"/>
      <dgm:spPr/>
    </dgm:pt>
    <dgm:pt modelId="{76BAA610-6CA8-4199-8880-5B0B67478747}" type="pres">
      <dgm:prSet presAssocID="{3F8F1991-EDA0-4627-A39D-5E46408C9969}" presName="parentText" presStyleLbl="node1" presStyleIdx="6" presStyleCnt="9" custScaleX="1621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20FD5-FCDF-4FE1-86CC-D7CE9072C52D}" type="pres">
      <dgm:prSet presAssocID="{81857DC8-8E41-4F81-BA18-5CBC7A45BD99}" presName="sp" presStyleCnt="0"/>
      <dgm:spPr/>
    </dgm:pt>
    <dgm:pt modelId="{453D0564-DB72-4884-AC9D-9EB9963B2258}" type="pres">
      <dgm:prSet presAssocID="{635E1108-5ED8-41DF-9797-92EDB1A9E821}" presName="linNode" presStyleCnt="0"/>
      <dgm:spPr/>
    </dgm:pt>
    <dgm:pt modelId="{AFDF6CB0-A0B6-4E69-B8E8-F143F674D0CC}" type="pres">
      <dgm:prSet presAssocID="{635E1108-5ED8-41DF-9797-92EDB1A9E821}" presName="parentText" presStyleLbl="node1" presStyleIdx="7" presStyleCnt="9" custScaleX="1720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CC028-9EEB-47DE-BBC3-9B076CCF15DF}" type="pres">
      <dgm:prSet presAssocID="{2A18F75E-65B7-4114-B59C-ED50BC92CFD9}" presName="sp" presStyleCnt="0"/>
      <dgm:spPr/>
    </dgm:pt>
    <dgm:pt modelId="{E968EB04-B721-4E44-81F0-03BE9F18A310}" type="pres">
      <dgm:prSet presAssocID="{E3E25389-0DF7-4E98-BD11-D542D00ED2BB}" presName="linNode" presStyleCnt="0"/>
      <dgm:spPr/>
    </dgm:pt>
    <dgm:pt modelId="{C40DD780-F04A-4BA3-8B4A-AE36AC2E60B8}" type="pres">
      <dgm:prSet presAssocID="{E3E25389-0DF7-4E98-BD11-D542D00ED2BB}" presName="parentText" presStyleLbl="node1" presStyleIdx="8" presStyleCnt="9" custScaleX="2164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7A343-7E89-476B-BA1A-52D38DFDFD7F}" srcId="{6D0B6BA6-B816-49BB-AE78-8B87FCF837E3}" destId="{635E1108-5ED8-41DF-9797-92EDB1A9E821}" srcOrd="7" destOrd="0" parTransId="{8CADE695-667A-4E21-9784-C898C6FE07E3}" sibTransId="{2A18F75E-65B7-4114-B59C-ED50BC92CFD9}"/>
    <dgm:cxn modelId="{9FF91F27-2B0C-4186-B4DE-8E5BE6970752}" type="presOf" srcId="{E3E25389-0DF7-4E98-BD11-D542D00ED2BB}" destId="{C40DD780-F04A-4BA3-8B4A-AE36AC2E60B8}" srcOrd="0" destOrd="0" presId="urn:microsoft.com/office/officeart/2005/8/layout/vList5"/>
    <dgm:cxn modelId="{02482FD3-7F4E-4FDB-A093-9D82C967D0D4}" srcId="{6D0B6BA6-B816-49BB-AE78-8B87FCF837E3}" destId="{E292BB21-10CC-4E29-839A-C20DCCE85CD9}" srcOrd="3" destOrd="0" parTransId="{27C911D4-3B3A-40CD-9F91-611F48922540}" sibTransId="{C134A642-2C84-4D22-AF81-BBB1BB059B6E}"/>
    <dgm:cxn modelId="{F7137E5B-C5C0-426A-B1B7-0C13947BA31E}" srcId="{6D0B6BA6-B816-49BB-AE78-8B87FCF837E3}" destId="{803867EE-6C52-4134-85AF-2738C17DB103}" srcOrd="4" destOrd="0" parTransId="{1E9BF47C-BACE-45F8-95D2-47A9D3670187}" sibTransId="{778C4520-EDDD-4732-B17A-69E03E935DF4}"/>
    <dgm:cxn modelId="{434CEFC7-BE88-4307-A1E5-ADF328F63FBB}" type="presOf" srcId="{F94DAFEC-42DA-4001-9B29-F7DE36BA018C}" destId="{BCFB4DD4-C3EC-45E1-B5C2-8CCC51E220F4}" srcOrd="0" destOrd="0" presId="urn:microsoft.com/office/officeart/2005/8/layout/vList5"/>
    <dgm:cxn modelId="{3A28C612-D118-4E7F-BBB2-C8D0229D90D3}" srcId="{6D0B6BA6-B816-49BB-AE78-8B87FCF837E3}" destId="{17616D6C-48AC-4EEF-9AF6-F473FE1A2433}" srcOrd="0" destOrd="0" parTransId="{05769F9D-4067-4CE0-954D-BA3E3611825F}" sibTransId="{DB742645-423B-4C8F-97FC-647C800C7482}"/>
    <dgm:cxn modelId="{2666E741-E2F1-434D-92D1-999CF255016B}" srcId="{6D0B6BA6-B816-49BB-AE78-8B87FCF837E3}" destId="{F94DAFEC-42DA-4001-9B29-F7DE36BA018C}" srcOrd="5" destOrd="0" parTransId="{4A3A1ECC-52FC-4EEB-B9FF-41D20201B17E}" sibTransId="{A0679C63-F9CD-4CEF-82A7-8B41AA24826B}"/>
    <dgm:cxn modelId="{1DB3F440-2CBF-40BF-A251-87105ACF3977}" srcId="{6D0B6BA6-B816-49BB-AE78-8B87FCF837E3}" destId="{3F8F1991-EDA0-4627-A39D-5E46408C9969}" srcOrd="6" destOrd="0" parTransId="{03C7B17F-659E-4885-91BE-82D1155591B5}" sibTransId="{81857DC8-8E41-4F81-BA18-5CBC7A45BD99}"/>
    <dgm:cxn modelId="{6AC3DDE2-4B81-4D25-980A-40F38532CEF1}" type="presOf" srcId="{3DB4D003-E19E-4444-B1F8-2993DC695833}" destId="{CC394829-97B3-4E4E-A0D8-AE10AD064985}" srcOrd="0" destOrd="0" presId="urn:microsoft.com/office/officeart/2005/8/layout/vList5"/>
    <dgm:cxn modelId="{C888AD89-4C4B-4B68-80EB-4F47938558BB}" srcId="{6D0B6BA6-B816-49BB-AE78-8B87FCF837E3}" destId="{C5A4B494-3C30-45B7-A336-F0A5383560D7}" srcOrd="2" destOrd="0" parTransId="{A5FC813C-7C41-4D22-B867-5D38CC1B9D19}" sibTransId="{729B7457-A0EC-4E62-9693-A97F025F6D9E}"/>
    <dgm:cxn modelId="{4D9ED531-3920-4946-99C0-8CAE0089392D}" srcId="{6D0B6BA6-B816-49BB-AE78-8B87FCF837E3}" destId="{E3E25389-0DF7-4E98-BD11-D542D00ED2BB}" srcOrd="8" destOrd="0" parTransId="{9CEC55F7-D0A2-4FA6-B47D-DDAD08447217}" sibTransId="{D602BC4B-7976-435E-9D18-223F3B55DAB4}"/>
    <dgm:cxn modelId="{34E49B37-0567-4916-B8DC-D8EDCA12893A}" type="presOf" srcId="{E292BB21-10CC-4E29-839A-C20DCCE85CD9}" destId="{244FA5E4-A750-4E02-9B50-BAE7B23787CB}" srcOrd="0" destOrd="0" presId="urn:microsoft.com/office/officeart/2005/8/layout/vList5"/>
    <dgm:cxn modelId="{D80F43F0-A50B-4DFF-BDB8-61B0D5DB5CD2}" type="presOf" srcId="{C5A4B494-3C30-45B7-A336-F0A5383560D7}" destId="{4A349703-1839-4529-8516-4FE2BA0EA737}" srcOrd="0" destOrd="0" presId="urn:microsoft.com/office/officeart/2005/8/layout/vList5"/>
    <dgm:cxn modelId="{AF42601C-5634-4E62-8C64-695FBC916819}" type="presOf" srcId="{635E1108-5ED8-41DF-9797-92EDB1A9E821}" destId="{AFDF6CB0-A0B6-4E69-B8E8-F143F674D0CC}" srcOrd="0" destOrd="0" presId="urn:microsoft.com/office/officeart/2005/8/layout/vList5"/>
    <dgm:cxn modelId="{38BC8378-EFF3-4A88-ACB6-FBD4870D9DCA}" type="presOf" srcId="{3F8F1991-EDA0-4627-A39D-5E46408C9969}" destId="{76BAA610-6CA8-4199-8880-5B0B67478747}" srcOrd="0" destOrd="0" presId="urn:microsoft.com/office/officeart/2005/8/layout/vList5"/>
    <dgm:cxn modelId="{D03F9BA5-F5A6-4E8F-853D-DA29DCD1824F}" type="presOf" srcId="{6D0B6BA6-B816-49BB-AE78-8B87FCF837E3}" destId="{BA2D37F8-F036-4D6C-8A5D-7C04A42BB7AB}" srcOrd="0" destOrd="0" presId="urn:microsoft.com/office/officeart/2005/8/layout/vList5"/>
    <dgm:cxn modelId="{1DBBAD52-16B1-4416-9D69-43733976932D}" type="presOf" srcId="{17616D6C-48AC-4EEF-9AF6-F473FE1A2433}" destId="{2DB37A31-4F37-45C5-8771-90A8AD04DAB2}" srcOrd="0" destOrd="0" presId="urn:microsoft.com/office/officeart/2005/8/layout/vList5"/>
    <dgm:cxn modelId="{01B90C95-3F44-4D6D-A9B4-D6EBA4FC2FDB}" type="presOf" srcId="{803867EE-6C52-4134-85AF-2738C17DB103}" destId="{B5AEDE4C-1E49-474B-A630-DA7D875C94E8}" srcOrd="0" destOrd="0" presId="urn:microsoft.com/office/officeart/2005/8/layout/vList5"/>
    <dgm:cxn modelId="{65D4B6C1-3CCE-470A-91BE-D3755E5E2B3B}" srcId="{6D0B6BA6-B816-49BB-AE78-8B87FCF837E3}" destId="{3DB4D003-E19E-4444-B1F8-2993DC695833}" srcOrd="1" destOrd="0" parTransId="{1D2731EA-8FF8-4754-B2F3-D0A93CCE2D21}" sibTransId="{74299596-A58C-47AF-9B70-F82642A8BAD2}"/>
    <dgm:cxn modelId="{F1396C42-5D22-4F30-8832-12F3E4FD94EC}" type="presParOf" srcId="{BA2D37F8-F036-4D6C-8A5D-7C04A42BB7AB}" destId="{2004E45A-888D-48E0-87A6-3EA250C12325}" srcOrd="0" destOrd="0" presId="urn:microsoft.com/office/officeart/2005/8/layout/vList5"/>
    <dgm:cxn modelId="{3EAC73C0-6EA3-49DB-BB12-09F5B9DBFB2E}" type="presParOf" srcId="{2004E45A-888D-48E0-87A6-3EA250C12325}" destId="{2DB37A31-4F37-45C5-8771-90A8AD04DAB2}" srcOrd="0" destOrd="0" presId="urn:microsoft.com/office/officeart/2005/8/layout/vList5"/>
    <dgm:cxn modelId="{EE4ECA74-F25C-437C-9665-CC08424D2345}" type="presParOf" srcId="{BA2D37F8-F036-4D6C-8A5D-7C04A42BB7AB}" destId="{25E6F975-24AE-4DC3-965A-A071C707C0D4}" srcOrd="1" destOrd="0" presId="urn:microsoft.com/office/officeart/2005/8/layout/vList5"/>
    <dgm:cxn modelId="{82528E44-024C-4DE3-88F9-0F0282EEEB16}" type="presParOf" srcId="{BA2D37F8-F036-4D6C-8A5D-7C04A42BB7AB}" destId="{368DDF82-491B-4B81-86C0-968AE6C3C189}" srcOrd="2" destOrd="0" presId="urn:microsoft.com/office/officeart/2005/8/layout/vList5"/>
    <dgm:cxn modelId="{2945DDC3-1E09-442A-BD4D-971A00EE113F}" type="presParOf" srcId="{368DDF82-491B-4B81-86C0-968AE6C3C189}" destId="{CC394829-97B3-4E4E-A0D8-AE10AD064985}" srcOrd="0" destOrd="0" presId="urn:microsoft.com/office/officeart/2005/8/layout/vList5"/>
    <dgm:cxn modelId="{C18927ED-0F58-407F-AC46-BF8B24A91F0A}" type="presParOf" srcId="{BA2D37F8-F036-4D6C-8A5D-7C04A42BB7AB}" destId="{2512493A-A734-4B74-996A-20FE0D844887}" srcOrd="3" destOrd="0" presId="urn:microsoft.com/office/officeart/2005/8/layout/vList5"/>
    <dgm:cxn modelId="{531DB159-9866-489D-8620-7030C93BA47D}" type="presParOf" srcId="{BA2D37F8-F036-4D6C-8A5D-7C04A42BB7AB}" destId="{F89D24B1-98A6-4C43-80C1-9FEF0345AFB9}" srcOrd="4" destOrd="0" presId="urn:microsoft.com/office/officeart/2005/8/layout/vList5"/>
    <dgm:cxn modelId="{CFE461E7-F7A6-4277-B00D-BCF945863E4D}" type="presParOf" srcId="{F89D24B1-98A6-4C43-80C1-9FEF0345AFB9}" destId="{4A349703-1839-4529-8516-4FE2BA0EA737}" srcOrd="0" destOrd="0" presId="urn:microsoft.com/office/officeart/2005/8/layout/vList5"/>
    <dgm:cxn modelId="{0326A30F-C512-47E2-A603-B26BF35A1DBF}" type="presParOf" srcId="{BA2D37F8-F036-4D6C-8A5D-7C04A42BB7AB}" destId="{58A7018A-27B9-4162-9714-3525D173875D}" srcOrd="5" destOrd="0" presId="urn:microsoft.com/office/officeart/2005/8/layout/vList5"/>
    <dgm:cxn modelId="{EF342F6A-EDFB-44D8-A6E8-B9ED4A318BB0}" type="presParOf" srcId="{BA2D37F8-F036-4D6C-8A5D-7C04A42BB7AB}" destId="{ACC3A75E-A7E7-4652-936E-6AD8D1E40524}" srcOrd="6" destOrd="0" presId="urn:microsoft.com/office/officeart/2005/8/layout/vList5"/>
    <dgm:cxn modelId="{57A42EF8-7391-4991-A937-F3F8E1E9130D}" type="presParOf" srcId="{ACC3A75E-A7E7-4652-936E-6AD8D1E40524}" destId="{244FA5E4-A750-4E02-9B50-BAE7B23787CB}" srcOrd="0" destOrd="0" presId="urn:microsoft.com/office/officeart/2005/8/layout/vList5"/>
    <dgm:cxn modelId="{99F7CAF9-35FB-4255-A27C-0C1D0CF5F1FF}" type="presParOf" srcId="{BA2D37F8-F036-4D6C-8A5D-7C04A42BB7AB}" destId="{05CCDDBE-2D57-4916-995D-8E749401C291}" srcOrd="7" destOrd="0" presId="urn:microsoft.com/office/officeart/2005/8/layout/vList5"/>
    <dgm:cxn modelId="{0DC2F84E-3C1C-4567-B08B-605A6D640B2A}" type="presParOf" srcId="{BA2D37F8-F036-4D6C-8A5D-7C04A42BB7AB}" destId="{8ACC417B-9E55-4B75-9DEB-73EE63DFE8D6}" srcOrd="8" destOrd="0" presId="urn:microsoft.com/office/officeart/2005/8/layout/vList5"/>
    <dgm:cxn modelId="{7BF5A0A0-9A30-4312-BB82-72017F1F76A0}" type="presParOf" srcId="{8ACC417B-9E55-4B75-9DEB-73EE63DFE8D6}" destId="{B5AEDE4C-1E49-474B-A630-DA7D875C94E8}" srcOrd="0" destOrd="0" presId="urn:microsoft.com/office/officeart/2005/8/layout/vList5"/>
    <dgm:cxn modelId="{DED18997-7774-435C-A43E-F7C87711B6B0}" type="presParOf" srcId="{BA2D37F8-F036-4D6C-8A5D-7C04A42BB7AB}" destId="{D94EC34E-092E-4681-B8D9-93E3D45F1534}" srcOrd="9" destOrd="0" presId="urn:microsoft.com/office/officeart/2005/8/layout/vList5"/>
    <dgm:cxn modelId="{0442750D-27FA-4767-8773-750C18A49F3D}" type="presParOf" srcId="{BA2D37F8-F036-4D6C-8A5D-7C04A42BB7AB}" destId="{50B4CF43-1826-4146-8AE9-A335B21C85F1}" srcOrd="10" destOrd="0" presId="urn:microsoft.com/office/officeart/2005/8/layout/vList5"/>
    <dgm:cxn modelId="{2DB572E0-832E-4344-BF43-DF928820987A}" type="presParOf" srcId="{50B4CF43-1826-4146-8AE9-A335B21C85F1}" destId="{BCFB4DD4-C3EC-45E1-B5C2-8CCC51E220F4}" srcOrd="0" destOrd="0" presId="urn:microsoft.com/office/officeart/2005/8/layout/vList5"/>
    <dgm:cxn modelId="{ADA2E67D-A362-4A1E-8A91-4A65F9A8B420}" type="presParOf" srcId="{BA2D37F8-F036-4D6C-8A5D-7C04A42BB7AB}" destId="{79C4D1AB-EA22-4E4C-BA7B-0517B8818B6B}" srcOrd="11" destOrd="0" presId="urn:microsoft.com/office/officeart/2005/8/layout/vList5"/>
    <dgm:cxn modelId="{F4F99AFD-50D3-4002-BF77-07A3FDE462FE}" type="presParOf" srcId="{BA2D37F8-F036-4D6C-8A5D-7C04A42BB7AB}" destId="{A78C4AFE-4DA1-4341-AC87-F2FB6D657636}" srcOrd="12" destOrd="0" presId="urn:microsoft.com/office/officeart/2005/8/layout/vList5"/>
    <dgm:cxn modelId="{F054A85B-A996-4763-AB21-5B4FC7A31D57}" type="presParOf" srcId="{A78C4AFE-4DA1-4341-AC87-F2FB6D657636}" destId="{76BAA610-6CA8-4199-8880-5B0B67478747}" srcOrd="0" destOrd="0" presId="urn:microsoft.com/office/officeart/2005/8/layout/vList5"/>
    <dgm:cxn modelId="{F50A7C19-F94E-4DAE-BA00-935A30AEBF25}" type="presParOf" srcId="{BA2D37F8-F036-4D6C-8A5D-7C04A42BB7AB}" destId="{BB020FD5-FCDF-4FE1-86CC-D7CE9072C52D}" srcOrd="13" destOrd="0" presId="urn:microsoft.com/office/officeart/2005/8/layout/vList5"/>
    <dgm:cxn modelId="{E1F8C312-529F-4E27-B9F9-266F0B7A0306}" type="presParOf" srcId="{BA2D37F8-F036-4D6C-8A5D-7C04A42BB7AB}" destId="{453D0564-DB72-4884-AC9D-9EB9963B2258}" srcOrd="14" destOrd="0" presId="urn:microsoft.com/office/officeart/2005/8/layout/vList5"/>
    <dgm:cxn modelId="{38B089F2-792D-4051-ADEA-497D840EA5D4}" type="presParOf" srcId="{453D0564-DB72-4884-AC9D-9EB9963B2258}" destId="{AFDF6CB0-A0B6-4E69-B8E8-F143F674D0CC}" srcOrd="0" destOrd="0" presId="urn:microsoft.com/office/officeart/2005/8/layout/vList5"/>
    <dgm:cxn modelId="{DF9ABB31-58C1-4D5A-94BB-A2D8BFCF0C47}" type="presParOf" srcId="{BA2D37F8-F036-4D6C-8A5D-7C04A42BB7AB}" destId="{DC9CC028-9EEB-47DE-BBC3-9B076CCF15DF}" srcOrd="15" destOrd="0" presId="urn:microsoft.com/office/officeart/2005/8/layout/vList5"/>
    <dgm:cxn modelId="{15664F18-B9AB-4B17-8EC5-B407615CE5D1}" type="presParOf" srcId="{BA2D37F8-F036-4D6C-8A5D-7C04A42BB7AB}" destId="{E968EB04-B721-4E44-81F0-03BE9F18A310}" srcOrd="16" destOrd="0" presId="urn:microsoft.com/office/officeart/2005/8/layout/vList5"/>
    <dgm:cxn modelId="{2DEACC94-2594-4B6C-B68A-5D93B9B28498}" type="presParOf" srcId="{E968EB04-B721-4E44-81F0-03BE9F18A310}" destId="{C40DD780-F04A-4BA3-8B4A-AE36AC2E60B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FEF88C-A513-40C2-AC80-BAA546915CC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FDD5D8-6DD8-469A-AFB9-5195F1A26AF6}">
      <dgm:prSet custT="1"/>
      <dgm:spPr/>
      <dgm:t>
        <a:bodyPr/>
        <a:lstStyle/>
        <a:p>
          <a:pPr rtl="0"/>
          <a:r>
            <a:rPr lang="en-IN" sz="1600" b="1" dirty="0" smtClean="0"/>
            <a:t>Administrative Leadership Aspect</a:t>
          </a:r>
          <a:endParaRPr lang="en-IN" sz="1600" b="1" dirty="0"/>
        </a:p>
      </dgm:t>
    </dgm:pt>
    <dgm:pt modelId="{445228C2-B4DC-47C8-BF08-DE3FADD93CFE}" type="parTrans" cxnId="{9CFEB784-BE99-464A-988E-2E56C4E8692A}">
      <dgm:prSet/>
      <dgm:spPr/>
      <dgm:t>
        <a:bodyPr/>
        <a:lstStyle/>
        <a:p>
          <a:endParaRPr lang="en-US"/>
        </a:p>
      </dgm:t>
    </dgm:pt>
    <dgm:pt modelId="{0850C49D-D2C5-4821-BE42-BD618AF553E3}" type="sibTrans" cxnId="{9CFEB784-BE99-464A-988E-2E56C4E8692A}">
      <dgm:prSet/>
      <dgm:spPr/>
      <dgm:t>
        <a:bodyPr/>
        <a:lstStyle/>
        <a:p>
          <a:endParaRPr lang="en-US"/>
        </a:p>
      </dgm:t>
    </dgm:pt>
    <dgm:pt modelId="{750586D3-9C82-469E-901A-B93A726E0356}">
      <dgm:prSet custT="1"/>
      <dgm:spPr/>
      <dgm:t>
        <a:bodyPr/>
        <a:lstStyle/>
        <a:p>
          <a:pPr rtl="0"/>
          <a:r>
            <a:rPr lang="en-US" sz="1200" b="1" dirty="0" smtClean="0">
              <a:latin typeface="Arial Black" panose="020B0A04020102020204" pitchFamily="34" charset="0"/>
            </a:rPr>
            <a:t>Appropriate governments rules and regulations</a:t>
          </a:r>
          <a:endParaRPr lang="en-IN" sz="1200" b="1" dirty="0">
            <a:latin typeface="Arial Black" panose="020B0A04020102020204" pitchFamily="34" charset="0"/>
          </a:endParaRPr>
        </a:p>
      </dgm:t>
    </dgm:pt>
    <dgm:pt modelId="{7EBE974B-43B2-4195-BB16-B1EDD3CE25B5}" type="parTrans" cxnId="{CBADFF51-E327-42B0-95C4-F7EC3D41582E}">
      <dgm:prSet/>
      <dgm:spPr/>
      <dgm:t>
        <a:bodyPr/>
        <a:lstStyle/>
        <a:p>
          <a:endParaRPr lang="en-US"/>
        </a:p>
      </dgm:t>
    </dgm:pt>
    <dgm:pt modelId="{E3962583-9140-4D1D-ADF9-0566ECC69FCD}" type="sibTrans" cxnId="{CBADFF51-E327-42B0-95C4-F7EC3D41582E}">
      <dgm:prSet/>
      <dgm:spPr/>
      <dgm:t>
        <a:bodyPr/>
        <a:lstStyle/>
        <a:p>
          <a:endParaRPr lang="en-US"/>
        </a:p>
      </dgm:t>
    </dgm:pt>
    <dgm:pt modelId="{D8F8C53A-6E7A-4204-8366-49256A52EF05}">
      <dgm:prSet custT="1"/>
      <dgm:spPr/>
      <dgm:t>
        <a:bodyPr/>
        <a:lstStyle/>
        <a:p>
          <a:pPr rtl="0"/>
          <a:r>
            <a:rPr lang="en-US" sz="1200" dirty="0" smtClean="0">
              <a:latin typeface="Arial Black" panose="020B0A04020102020204" pitchFamily="34" charset="0"/>
            </a:rPr>
            <a:t>Prevalent National Curriculum Framework </a:t>
          </a:r>
          <a:endParaRPr lang="en-IN" sz="1200" dirty="0">
            <a:latin typeface="Arial Black" panose="020B0A04020102020204" pitchFamily="34" charset="0"/>
          </a:endParaRPr>
        </a:p>
      </dgm:t>
    </dgm:pt>
    <dgm:pt modelId="{5F7642EB-CC63-4660-8CC7-FB9922175FE5}" type="parTrans" cxnId="{ED5FBED5-349E-48E7-AB37-685E761980B9}">
      <dgm:prSet/>
      <dgm:spPr/>
      <dgm:t>
        <a:bodyPr/>
        <a:lstStyle/>
        <a:p>
          <a:endParaRPr lang="en-US"/>
        </a:p>
      </dgm:t>
    </dgm:pt>
    <dgm:pt modelId="{0C7FBB5E-5A0D-471C-A1E6-B3AB96CB6E77}" type="sibTrans" cxnId="{ED5FBED5-349E-48E7-AB37-685E761980B9}">
      <dgm:prSet/>
      <dgm:spPr/>
      <dgm:t>
        <a:bodyPr/>
        <a:lstStyle/>
        <a:p>
          <a:endParaRPr lang="en-US"/>
        </a:p>
      </dgm:t>
    </dgm:pt>
    <dgm:pt modelId="{E25E2938-9658-408A-A388-85793D05A438}">
      <dgm:prSet custT="1"/>
      <dgm:spPr/>
      <dgm:t>
        <a:bodyPr/>
        <a:lstStyle/>
        <a:p>
          <a:pPr rtl="0"/>
          <a:r>
            <a:rPr lang="en-US" sz="1100" dirty="0" smtClean="0"/>
            <a:t> </a:t>
          </a:r>
          <a:r>
            <a:rPr lang="en-US" sz="1200" dirty="0" smtClean="0">
              <a:latin typeface="Arial Black" panose="020B0A04020102020204" pitchFamily="34" charset="0"/>
            </a:rPr>
            <a:t>National Education Policy</a:t>
          </a:r>
          <a:endParaRPr lang="en-IN" sz="1200" dirty="0">
            <a:latin typeface="Arial Black" panose="020B0A04020102020204" pitchFamily="34" charset="0"/>
          </a:endParaRPr>
        </a:p>
      </dgm:t>
    </dgm:pt>
    <dgm:pt modelId="{4AA2DCBB-F37E-4544-A07D-67C5882350D2}" type="parTrans" cxnId="{31F70C62-84C2-459B-8D1C-642B77A19FF5}">
      <dgm:prSet/>
      <dgm:spPr/>
      <dgm:t>
        <a:bodyPr/>
        <a:lstStyle/>
        <a:p>
          <a:endParaRPr lang="en-US"/>
        </a:p>
      </dgm:t>
    </dgm:pt>
    <dgm:pt modelId="{4EB9218F-4CE0-48D0-ABD4-77416AD2D002}" type="sibTrans" cxnId="{31F70C62-84C2-459B-8D1C-642B77A19FF5}">
      <dgm:prSet/>
      <dgm:spPr/>
      <dgm:t>
        <a:bodyPr/>
        <a:lstStyle/>
        <a:p>
          <a:endParaRPr lang="en-US"/>
        </a:p>
      </dgm:t>
    </dgm:pt>
    <dgm:pt modelId="{8EFA3A65-74CC-411B-A87A-B1957E75F19A}">
      <dgm:prSet custT="1"/>
      <dgm:spPr/>
      <dgm:t>
        <a:bodyPr/>
        <a:lstStyle/>
        <a:p>
          <a:pPr rtl="0"/>
          <a:r>
            <a:rPr lang="en-US" sz="1300" dirty="0" smtClean="0"/>
            <a:t> </a:t>
          </a:r>
          <a:r>
            <a:rPr lang="en-US" sz="1200" dirty="0" smtClean="0">
              <a:latin typeface="Arial Black" panose="020B0A04020102020204" pitchFamily="34" charset="0"/>
            </a:rPr>
            <a:t>Admission &amp; Promotion Policies for students </a:t>
          </a:r>
          <a:endParaRPr lang="en-IN" sz="1200" dirty="0">
            <a:latin typeface="Arial Black" panose="020B0A04020102020204" pitchFamily="34" charset="0"/>
          </a:endParaRPr>
        </a:p>
      </dgm:t>
    </dgm:pt>
    <dgm:pt modelId="{3BF8F878-A4DE-49B6-8CB1-D3040F1868E9}" type="parTrans" cxnId="{03C0D720-85B0-4835-8CB5-EB2B740F9CCA}">
      <dgm:prSet/>
      <dgm:spPr/>
      <dgm:t>
        <a:bodyPr/>
        <a:lstStyle/>
        <a:p>
          <a:endParaRPr lang="en-US"/>
        </a:p>
      </dgm:t>
    </dgm:pt>
    <dgm:pt modelId="{1E2CFFF7-70E0-4EC8-A3EE-6B0186964B50}" type="sibTrans" cxnId="{03C0D720-85B0-4835-8CB5-EB2B740F9CCA}">
      <dgm:prSet/>
      <dgm:spPr/>
      <dgm:t>
        <a:bodyPr/>
        <a:lstStyle/>
        <a:p>
          <a:endParaRPr lang="en-US"/>
        </a:p>
      </dgm:t>
    </dgm:pt>
    <dgm:pt modelId="{B951C50A-ADB6-4AD3-88D1-68002C31B11A}">
      <dgm:prSet custT="1"/>
      <dgm:spPr/>
      <dgm:t>
        <a:bodyPr/>
        <a:lstStyle/>
        <a:p>
          <a:pPr rtl="0"/>
          <a:r>
            <a:rPr lang="en-US" sz="1200" dirty="0" smtClean="0">
              <a:latin typeface="Arial Black" panose="020B0A04020102020204" pitchFamily="34" charset="0"/>
            </a:rPr>
            <a:t>Disciplinary Procedures </a:t>
          </a:r>
          <a:endParaRPr lang="en-IN" sz="1200" dirty="0">
            <a:latin typeface="Arial Black" panose="020B0A04020102020204" pitchFamily="34" charset="0"/>
          </a:endParaRPr>
        </a:p>
      </dgm:t>
    </dgm:pt>
    <dgm:pt modelId="{FC39E777-1D5B-44E8-B163-E2DFB8957B13}" type="parTrans" cxnId="{F19BD75D-B01C-4BE5-97BF-2146E633851B}">
      <dgm:prSet/>
      <dgm:spPr/>
      <dgm:t>
        <a:bodyPr/>
        <a:lstStyle/>
        <a:p>
          <a:endParaRPr lang="en-US"/>
        </a:p>
      </dgm:t>
    </dgm:pt>
    <dgm:pt modelId="{7976E074-C60B-42BE-9F95-7A0821D9C346}" type="sibTrans" cxnId="{F19BD75D-B01C-4BE5-97BF-2146E633851B}">
      <dgm:prSet/>
      <dgm:spPr/>
      <dgm:t>
        <a:bodyPr/>
        <a:lstStyle/>
        <a:p>
          <a:endParaRPr lang="en-US"/>
        </a:p>
      </dgm:t>
    </dgm:pt>
    <dgm:pt modelId="{81D28200-E02D-4EDA-8E5D-E18227DBF1AC}">
      <dgm:prSet custT="1"/>
      <dgm:spPr/>
      <dgm:t>
        <a:bodyPr/>
        <a:lstStyle/>
        <a:p>
          <a:pPr rtl="0"/>
          <a:r>
            <a:rPr lang="en-US" sz="1300" dirty="0" smtClean="0"/>
            <a:t> </a:t>
          </a:r>
          <a:r>
            <a:rPr lang="en-US" sz="1200" dirty="0" smtClean="0">
              <a:latin typeface="Arial Black" panose="020B0A04020102020204" pitchFamily="34" charset="0"/>
            </a:rPr>
            <a:t>Fee Structures </a:t>
          </a:r>
          <a:endParaRPr lang="en-IN" sz="1200" dirty="0">
            <a:latin typeface="Arial Black" panose="020B0A04020102020204" pitchFamily="34" charset="0"/>
          </a:endParaRPr>
        </a:p>
      </dgm:t>
    </dgm:pt>
    <dgm:pt modelId="{521DF368-27D9-4EDA-A15A-167CCDB903C6}" type="parTrans" cxnId="{8E1B07DD-B057-4CF8-9FE9-24FB01B231D8}">
      <dgm:prSet/>
      <dgm:spPr/>
      <dgm:t>
        <a:bodyPr/>
        <a:lstStyle/>
        <a:p>
          <a:endParaRPr lang="en-US"/>
        </a:p>
      </dgm:t>
    </dgm:pt>
    <dgm:pt modelId="{11A59F46-A21F-469B-BE6F-08178DA21661}" type="sibTrans" cxnId="{8E1B07DD-B057-4CF8-9FE9-24FB01B231D8}">
      <dgm:prSet/>
      <dgm:spPr/>
      <dgm:t>
        <a:bodyPr/>
        <a:lstStyle/>
        <a:p>
          <a:endParaRPr lang="en-US"/>
        </a:p>
      </dgm:t>
    </dgm:pt>
    <dgm:pt modelId="{145D7078-68FA-4697-A2A7-9FF37903A215}">
      <dgm:prSet/>
      <dgm:spPr/>
      <dgm:t>
        <a:bodyPr/>
        <a:lstStyle/>
        <a:p>
          <a:pPr rtl="0"/>
          <a:r>
            <a:rPr lang="en-US" dirty="0" smtClean="0">
              <a:latin typeface="Arial Black" panose="020B0A04020102020204" pitchFamily="34" charset="0"/>
            </a:rPr>
            <a:t>Safe environment for learners</a:t>
          </a:r>
          <a:endParaRPr lang="en-IN" dirty="0">
            <a:latin typeface="Arial Black" panose="020B0A04020102020204" pitchFamily="34" charset="0"/>
          </a:endParaRPr>
        </a:p>
      </dgm:t>
    </dgm:pt>
    <dgm:pt modelId="{C3C33357-6EE1-4370-83F8-682A166FC8F7}" type="parTrans" cxnId="{FAC72FB7-3D44-4F99-9380-22541A747998}">
      <dgm:prSet/>
      <dgm:spPr/>
      <dgm:t>
        <a:bodyPr/>
        <a:lstStyle/>
        <a:p>
          <a:endParaRPr lang="en-US"/>
        </a:p>
      </dgm:t>
    </dgm:pt>
    <dgm:pt modelId="{9C0EC19F-4DE9-4E6E-8DF1-DAD76F2A88C0}" type="sibTrans" cxnId="{FAC72FB7-3D44-4F99-9380-22541A747998}">
      <dgm:prSet/>
      <dgm:spPr/>
      <dgm:t>
        <a:bodyPr/>
        <a:lstStyle/>
        <a:p>
          <a:endParaRPr lang="en-US"/>
        </a:p>
      </dgm:t>
    </dgm:pt>
    <dgm:pt modelId="{CB6E6DE7-754B-489A-B608-AE350B5C58CA}">
      <dgm:prSet custT="1"/>
      <dgm:spPr/>
      <dgm:t>
        <a:bodyPr/>
        <a:lstStyle/>
        <a:p>
          <a:pPr rtl="0"/>
          <a:r>
            <a:rPr lang="en-US" sz="1200" dirty="0" smtClean="0">
              <a:latin typeface="Arial Black" panose="020B0A04020102020204" pitchFamily="34" charset="0"/>
            </a:rPr>
            <a:t> Inclusion</a:t>
          </a:r>
          <a:endParaRPr lang="en-IN" sz="1200" dirty="0">
            <a:latin typeface="Arial Black" panose="020B0A04020102020204" pitchFamily="34" charset="0"/>
          </a:endParaRPr>
        </a:p>
      </dgm:t>
    </dgm:pt>
    <dgm:pt modelId="{7BBAB73B-EFCA-4541-8B21-C7F1E7DF930E}" type="parTrans" cxnId="{2B2F5967-805B-42FE-B859-B964C48D600F}">
      <dgm:prSet/>
      <dgm:spPr/>
      <dgm:t>
        <a:bodyPr/>
        <a:lstStyle/>
        <a:p>
          <a:endParaRPr lang="en-US"/>
        </a:p>
      </dgm:t>
    </dgm:pt>
    <dgm:pt modelId="{95434D11-18AE-40FB-BA00-7F19E2F5156D}" type="sibTrans" cxnId="{2B2F5967-805B-42FE-B859-B964C48D600F}">
      <dgm:prSet/>
      <dgm:spPr/>
      <dgm:t>
        <a:bodyPr/>
        <a:lstStyle/>
        <a:p>
          <a:endParaRPr lang="en-US"/>
        </a:p>
      </dgm:t>
    </dgm:pt>
    <dgm:pt modelId="{939B8486-A793-43B5-8FC7-3F4CE5B4761C}" type="pres">
      <dgm:prSet presAssocID="{97FEF88C-A513-40C2-AC80-BAA546915CC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6F0BB6A-91E6-449C-A26C-8040A99D1EA6}" type="pres">
      <dgm:prSet presAssocID="{97FEF88C-A513-40C2-AC80-BAA546915CC6}" presName="pyramid" presStyleLbl="node1" presStyleIdx="0" presStyleCnt="1" custScaleX="75952" custScaleY="88285" custLinFactNeighborX="1046" custLinFactNeighborY="293"/>
      <dgm:spPr/>
    </dgm:pt>
    <dgm:pt modelId="{D4A235C4-B115-4D99-8312-64814043A790}" type="pres">
      <dgm:prSet presAssocID="{97FEF88C-A513-40C2-AC80-BAA546915CC6}" presName="theList" presStyleCnt="0"/>
      <dgm:spPr/>
    </dgm:pt>
    <dgm:pt modelId="{C8CA7DEB-B79E-4D4A-BD73-57D4922B6EC9}" type="pres">
      <dgm:prSet presAssocID="{96FDD5D8-6DD8-469A-AFB9-5195F1A26AF6}" presName="aNode" presStyleLbl="fgAcc1" presStyleIdx="0" presStyleCnt="9" custScaleX="166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D732B-452B-44CE-A15F-79F647F73D43}" type="pres">
      <dgm:prSet presAssocID="{96FDD5D8-6DD8-469A-AFB9-5195F1A26AF6}" presName="aSpace" presStyleCnt="0"/>
      <dgm:spPr/>
    </dgm:pt>
    <dgm:pt modelId="{E040BB3B-CD05-4434-B9C2-491444C6E466}" type="pres">
      <dgm:prSet presAssocID="{750586D3-9C82-469E-901A-B93A726E0356}" presName="aNode" presStyleLbl="fgAcc1" presStyleIdx="1" presStyleCnt="9" custScaleX="176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76AB5-4C7F-4891-BE44-EC2BDB4E5EAB}" type="pres">
      <dgm:prSet presAssocID="{750586D3-9C82-469E-901A-B93A726E0356}" presName="aSpace" presStyleCnt="0"/>
      <dgm:spPr/>
    </dgm:pt>
    <dgm:pt modelId="{90D65E49-262A-4F2B-804E-A16C549338FC}" type="pres">
      <dgm:prSet presAssocID="{D8F8C53A-6E7A-4204-8366-49256A52EF05}" presName="aNode" presStyleLbl="fgAcc1" presStyleIdx="2" presStyleCnt="9" custScaleX="202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9A062-07B7-4BA1-BF77-7375879F810E}" type="pres">
      <dgm:prSet presAssocID="{D8F8C53A-6E7A-4204-8366-49256A52EF05}" presName="aSpace" presStyleCnt="0"/>
      <dgm:spPr/>
    </dgm:pt>
    <dgm:pt modelId="{9B6CEB90-9212-4FC5-97D3-C647F1E6240B}" type="pres">
      <dgm:prSet presAssocID="{E25E2938-9658-408A-A388-85793D05A438}" presName="aNode" presStyleLbl="fgAcc1" presStyleIdx="3" presStyleCnt="9" custScaleX="224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08910-4600-458D-9B6B-2ECBF606EC43}" type="pres">
      <dgm:prSet presAssocID="{E25E2938-9658-408A-A388-85793D05A438}" presName="aSpace" presStyleCnt="0"/>
      <dgm:spPr/>
    </dgm:pt>
    <dgm:pt modelId="{8792F0B1-15D4-443F-9E4E-76015511FE66}" type="pres">
      <dgm:prSet presAssocID="{8EFA3A65-74CC-411B-A87A-B1957E75F19A}" presName="aNode" presStyleLbl="fgAcc1" presStyleIdx="4" presStyleCnt="9" custScaleX="245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1DA44-59BF-4157-BF4F-EA62B467C866}" type="pres">
      <dgm:prSet presAssocID="{8EFA3A65-74CC-411B-A87A-B1957E75F19A}" presName="aSpace" presStyleCnt="0"/>
      <dgm:spPr/>
    </dgm:pt>
    <dgm:pt modelId="{C68A00F2-0DBA-45A3-8A00-481AA561A83D}" type="pres">
      <dgm:prSet presAssocID="{B951C50A-ADB6-4AD3-88D1-68002C31B11A}" presName="aNode" presStyleLbl="fgAcc1" presStyleIdx="5" presStyleCnt="9" custScaleX="270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454B4-91C7-490B-960B-1605706B8805}" type="pres">
      <dgm:prSet presAssocID="{B951C50A-ADB6-4AD3-88D1-68002C31B11A}" presName="aSpace" presStyleCnt="0"/>
      <dgm:spPr/>
    </dgm:pt>
    <dgm:pt modelId="{F639AF4C-2423-4B3A-A79F-312EBEF13531}" type="pres">
      <dgm:prSet presAssocID="{81D28200-E02D-4EDA-8E5D-E18227DBF1AC}" presName="aNode" presStyleLbl="fgAcc1" presStyleIdx="6" presStyleCnt="9" custScaleX="289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EAD24-985D-494E-8E9A-3F4A2413C3A4}" type="pres">
      <dgm:prSet presAssocID="{81D28200-E02D-4EDA-8E5D-E18227DBF1AC}" presName="aSpace" presStyleCnt="0"/>
      <dgm:spPr/>
    </dgm:pt>
    <dgm:pt modelId="{42C7FBA3-8BA2-4FEB-B173-509364A782BC}" type="pres">
      <dgm:prSet presAssocID="{145D7078-68FA-4697-A2A7-9FF37903A215}" presName="aNode" presStyleLbl="fgAcc1" presStyleIdx="7" presStyleCnt="9" custScaleX="315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AA73A-23DE-4F57-84AC-EBE0EA2F725D}" type="pres">
      <dgm:prSet presAssocID="{145D7078-68FA-4697-A2A7-9FF37903A215}" presName="aSpace" presStyleCnt="0"/>
      <dgm:spPr/>
    </dgm:pt>
    <dgm:pt modelId="{AF4E4754-1D57-4830-85C7-CDF4356E2633}" type="pres">
      <dgm:prSet presAssocID="{CB6E6DE7-754B-489A-B608-AE350B5C58CA}" presName="aNode" presStyleLbl="fgAcc1" presStyleIdx="8" presStyleCnt="9" custScaleX="357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20555-3E40-46CA-AA78-EF9343968D5D}" type="pres">
      <dgm:prSet presAssocID="{CB6E6DE7-754B-489A-B608-AE350B5C58CA}" presName="aSpace" presStyleCnt="0"/>
      <dgm:spPr/>
    </dgm:pt>
  </dgm:ptLst>
  <dgm:cxnLst>
    <dgm:cxn modelId="{03C0D720-85B0-4835-8CB5-EB2B740F9CCA}" srcId="{97FEF88C-A513-40C2-AC80-BAA546915CC6}" destId="{8EFA3A65-74CC-411B-A87A-B1957E75F19A}" srcOrd="4" destOrd="0" parTransId="{3BF8F878-A4DE-49B6-8CB1-D3040F1868E9}" sibTransId="{1E2CFFF7-70E0-4EC8-A3EE-6B0186964B50}"/>
    <dgm:cxn modelId="{FAC72FB7-3D44-4F99-9380-22541A747998}" srcId="{97FEF88C-A513-40C2-AC80-BAA546915CC6}" destId="{145D7078-68FA-4697-A2A7-9FF37903A215}" srcOrd="7" destOrd="0" parTransId="{C3C33357-6EE1-4370-83F8-682A166FC8F7}" sibTransId="{9C0EC19F-4DE9-4E6E-8DF1-DAD76F2A88C0}"/>
    <dgm:cxn modelId="{9CFEB784-BE99-464A-988E-2E56C4E8692A}" srcId="{97FEF88C-A513-40C2-AC80-BAA546915CC6}" destId="{96FDD5D8-6DD8-469A-AFB9-5195F1A26AF6}" srcOrd="0" destOrd="0" parTransId="{445228C2-B4DC-47C8-BF08-DE3FADD93CFE}" sibTransId="{0850C49D-D2C5-4821-BE42-BD618AF553E3}"/>
    <dgm:cxn modelId="{30186923-5752-42AE-A34F-2629190281F8}" type="presOf" srcId="{81D28200-E02D-4EDA-8E5D-E18227DBF1AC}" destId="{F639AF4C-2423-4B3A-A79F-312EBEF13531}" srcOrd="0" destOrd="0" presId="urn:microsoft.com/office/officeart/2005/8/layout/pyramid2"/>
    <dgm:cxn modelId="{1DF48E9C-674B-406C-A704-A46B7D7E79C7}" type="presOf" srcId="{145D7078-68FA-4697-A2A7-9FF37903A215}" destId="{42C7FBA3-8BA2-4FEB-B173-509364A782BC}" srcOrd="0" destOrd="0" presId="urn:microsoft.com/office/officeart/2005/8/layout/pyramid2"/>
    <dgm:cxn modelId="{CBADFF51-E327-42B0-95C4-F7EC3D41582E}" srcId="{97FEF88C-A513-40C2-AC80-BAA546915CC6}" destId="{750586D3-9C82-469E-901A-B93A726E0356}" srcOrd="1" destOrd="0" parTransId="{7EBE974B-43B2-4195-BB16-B1EDD3CE25B5}" sibTransId="{E3962583-9140-4D1D-ADF9-0566ECC69FCD}"/>
    <dgm:cxn modelId="{FFAD3763-01C9-47FB-AA45-95759B4AAD41}" type="presOf" srcId="{CB6E6DE7-754B-489A-B608-AE350B5C58CA}" destId="{AF4E4754-1D57-4830-85C7-CDF4356E2633}" srcOrd="0" destOrd="0" presId="urn:microsoft.com/office/officeart/2005/8/layout/pyramid2"/>
    <dgm:cxn modelId="{4C645487-AD45-42FF-AF23-8CAB2D5B3F59}" type="presOf" srcId="{96FDD5D8-6DD8-469A-AFB9-5195F1A26AF6}" destId="{C8CA7DEB-B79E-4D4A-BD73-57D4922B6EC9}" srcOrd="0" destOrd="0" presId="urn:microsoft.com/office/officeart/2005/8/layout/pyramid2"/>
    <dgm:cxn modelId="{E6E943F4-0283-4345-9871-A73540BEFEDF}" type="presOf" srcId="{B951C50A-ADB6-4AD3-88D1-68002C31B11A}" destId="{C68A00F2-0DBA-45A3-8A00-481AA561A83D}" srcOrd="0" destOrd="0" presId="urn:microsoft.com/office/officeart/2005/8/layout/pyramid2"/>
    <dgm:cxn modelId="{8231A82B-9537-4EEC-8200-746C370D9847}" type="presOf" srcId="{D8F8C53A-6E7A-4204-8366-49256A52EF05}" destId="{90D65E49-262A-4F2B-804E-A16C549338FC}" srcOrd="0" destOrd="0" presId="urn:microsoft.com/office/officeart/2005/8/layout/pyramid2"/>
    <dgm:cxn modelId="{31F70C62-84C2-459B-8D1C-642B77A19FF5}" srcId="{97FEF88C-A513-40C2-AC80-BAA546915CC6}" destId="{E25E2938-9658-408A-A388-85793D05A438}" srcOrd="3" destOrd="0" parTransId="{4AA2DCBB-F37E-4544-A07D-67C5882350D2}" sibTransId="{4EB9218F-4CE0-48D0-ABD4-77416AD2D002}"/>
    <dgm:cxn modelId="{DD1168D5-2BAC-4570-BBDC-EC62D38AA8BA}" type="presOf" srcId="{8EFA3A65-74CC-411B-A87A-B1957E75F19A}" destId="{8792F0B1-15D4-443F-9E4E-76015511FE66}" srcOrd="0" destOrd="0" presId="urn:microsoft.com/office/officeart/2005/8/layout/pyramid2"/>
    <dgm:cxn modelId="{2B2F5967-805B-42FE-B859-B964C48D600F}" srcId="{97FEF88C-A513-40C2-AC80-BAA546915CC6}" destId="{CB6E6DE7-754B-489A-B608-AE350B5C58CA}" srcOrd="8" destOrd="0" parTransId="{7BBAB73B-EFCA-4541-8B21-C7F1E7DF930E}" sibTransId="{95434D11-18AE-40FB-BA00-7F19E2F5156D}"/>
    <dgm:cxn modelId="{60FC20C3-D645-4F87-A31B-0B27179FE98C}" type="presOf" srcId="{750586D3-9C82-469E-901A-B93A726E0356}" destId="{E040BB3B-CD05-4434-B9C2-491444C6E466}" srcOrd="0" destOrd="0" presId="urn:microsoft.com/office/officeart/2005/8/layout/pyramid2"/>
    <dgm:cxn modelId="{92772CA6-A791-47A4-8460-55A94F90BB85}" type="presOf" srcId="{E25E2938-9658-408A-A388-85793D05A438}" destId="{9B6CEB90-9212-4FC5-97D3-C647F1E6240B}" srcOrd="0" destOrd="0" presId="urn:microsoft.com/office/officeart/2005/8/layout/pyramid2"/>
    <dgm:cxn modelId="{F19BD75D-B01C-4BE5-97BF-2146E633851B}" srcId="{97FEF88C-A513-40C2-AC80-BAA546915CC6}" destId="{B951C50A-ADB6-4AD3-88D1-68002C31B11A}" srcOrd="5" destOrd="0" parTransId="{FC39E777-1D5B-44E8-B163-E2DFB8957B13}" sibTransId="{7976E074-C60B-42BE-9F95-7A0821D9C346}"/>
    <dgm:cxn modelId="{CEA73D3E-1333-4E8E-9E1E-2AE35C567BB5}" type="presOf" srcId="{97FEF88C-A513-40C2-AC80-BAA546915CC6}" destId="{939B8486-A793-43B5-8FC7-3F4CE5B4761C}" srcOrd="0" destOrd="0" presId="urn:microsoft.com/office/officeart/2005/8/layout/pyramid2"/>
    <dgm:cxn modelId="{ED5FBED5-349E-48E7-AB37-685E761980B9}" srcId="{97FEF88C-A513-40C2-AC80-BAA546915CC6}" destId="{D8F8C53A-6E7A-4204-8366-49256A52EF05}" srcOrd="2" destOrd="0" parTransId="{5F7642EB-CC63-4660-8CC7-FB9922175FE5}" sibTransId="{0C7FBB5E-5A0D-471C-A1E6-B3AB96CB6E77}"/>
    <dgm:cxn modelId="{8E1B07DD-B057-4CF8-9FE9-24FB01B231D8}" srcId="{97FEF88C-A513-40C2-AC80-BAA546915CC6}" destId="{81D28200-E02D-4EDA-8E5D-E18227DBF1AC}" srcOrd="6" destOrd="0" parTransId="{521DF368-27D9-4EDA-A15A-167CCDB903C6}" sibTransId="{11A59F46-A21F-469B-BE6F-08178DA21661}"/>
    <dgm:cxn modelId="{665664F5-0448-4A45-AC86-01983FEBF6B3}" type="presParOf" srcId="{939B8486-A793-43B5-8FC7-3F4CE5B4761C}" destId="{E6F0BB6A-91E6-449C-A26C-8040A99D1EA6}" srcOrd="0" destOrd="0" presId="urn:microsoft.com/office/officeart/2005/8/layout/pyramid2"/>
    <dgm:cxn modelId="{365DB7D4-DB9F-49AE-B3E1-03CD36686BD8}" type="presParOf" srcId="{939B8486-A793-43B5-8FC7-3F4CE5B4761C}" destId="{D4A235C4-B115-4D99-8312-64814043A790}" srcOrd="1" destOrd="0" presId="urn:microsoft.com/office/officeart/2005/8/layout/pyramid2"/>
    <dgm:cxn modelId="{D16F9CB0-7343-4F58-9FE1-E2CFD1B22D71}" type="presParOf" srcId="{D4A235C4-B115-4D99-8312-64814043A790}" destId="{C8CA7DEB-B79E-4D4A-BD73-57D4922B6EC9}" srcOrd="0" destOrd="0" presId="urn:microsoft.com/office/officeart/2005/8/layout/pyramid2"/>
    <dgm:cxn modelId="{29C8E2B3-159A-4945-AF12-BEA068BEAED3}" type="presParOf" srcId="{D4A235C4-B115-4D99-8312-64814043A790}" destId="{080D732B-452B-44CE-A15F-79F647F73D43}" srcOrd="1" destOrd="0" presId="urn:microsoft.com/office/officeart/2005/8/layout/pyramid2"/>
    <dgm:cxn modelId="{008E2FBA-4C8B-4CA2-AB1B-AD8001E1B84C}" type="presParOf" srcId="{D4A235C4-B115-4D99-8312-64814043A790}" destId="{E040BB3B-CD05-4434-B9C2-491444C6E466}" srcOrd="2" destOrd="0" presId="urn:microsoft.com/office/officeart/2005/8/layout/pyramid2"/>
    <dgm:cxn modelId="{BFBD1010-901B-4FE5-A823-75E2A39B8ADA}" type="presParOf" srcId="{D4A235C4-B115-4D99-8312-64814043A790}" destId="{23076AB5-4C7F-4891-BE44-EC2BDB4E5EAB}" srcOrd="3" destOrd="0" presId="urn:microsoft.com/office/officeart/2005/8/layout/pyramid2"/>
    <dgm:cxn modelId="{3AFEFE7C-468F-4BC5-A29A-E848CE307824}" type="presParOf" srcId="{D4A235C4-B115-4D99-8312-64814043A790}" destId="{90D65E49-262A-4F2B-804E-A16C549338FC}" srcOrd="4" destOrd="0" presId="urn:microsoft.com/office/officeart/2005/8/layout/pyramid2"/>
    <dgm:cxn modelId="{70D62FBA-8020-4496-AD21-CA41DB87C482}" type="presParOf" srcId="{D4A235C4-B115-4D99-8312-64814043A790}" destId="{AAE9A062-07B7-4BA1-BF77-7375879F810E}" srcOrd="5" destOrd="0" presId="urn:microsoft.com/office/officeart/2005/8/layout/pyramid2"/>
    <dgm:cxn modelId="{7679E02D-465B-4323-A7C4-011EA7D8B5A9}" type="presParOf" srcId="{D4A235C4-B115-4D99-8312-64814043A790}" destId="{9B6CEB90-9212-4FC5-97D3-C647F1E6240B}" srcOrd="6" destOrd="0" presId="urn:microsoft.com/office/officeart/2005/8/layout/pyramid2"/>
    <dgm:cxn modelId="{7973866A-DE0A-4AFE-B863-D70FFC30EF30}" type="presParOf" srcId="{D4A235C4-B115-4D99-8312-64814043A790}" destId="{0D208910-4600-458D-9B6B-2ECBF606EC43}" srcOrd="7" destOrd="0" presId="urn:microsoft.com/office/officeart/2005/8/layout/pyramid2"/>
    <dgm:cxn modelId="{A339846D-E3A7-470F-B21C-B018B2C8CBF1}" type="presParOf" srcId="{D4A235C4-B115-4D99-8312-64814043A790}" destId="{8792F0B1-15D4-443F-9E4E-76015511FE66}" srcOrd="8" destOrd="0" presId="urn:microsoft.com/office/officeart/2005/8/layout/pyramid2"/>
    <dgm:cxn modelId="{FDFE9400-F87F-438B-B8BE-62B438E7FFD9}" type="presParOf" srcId="{D4A235C4-B115-4D99-8312-64814043A790}" destId="{4FA1DA44-59BF-4157-BF4F-EA62B467C866}" srcOrd="9" destOrd="0" presId="urn:microsoft.com/office/officeart/2005/8/layout/pyramid2"/>
    <dgm:cxn modelId="{78A7DEAF-22CC-435B-ACCB-B9E40AA0B8D7}" type="presParOf" srcId="{D4A235C4-B115-4D99-8312-64814043A790}" destId="{C68A00F2-0DBA-45A3-8A00-481AA561A83D}" srcOrd="10" destOrd="0" presId="urn:microsoft.com/office/officeart/2005/8/layout/pyramid2"/>
    <dgm:cxn modelId="{9438AB34-E422-4E48-A433-E0FF39FC3ABF}" type="presParOf" srcId="{D4A235C4-B115-4D99-8312-64814043A790}" destId="{7D4454B4-91C7-490B-960B-1605706B8805}" srcOrd="11" destOrd="0" presId="urn:microsoft.com/office/officeart/2005/8/layout/pyramid2"/>
    <dgm:cxn modelId="{4A276576-5CA5-4055-87A1-4D202695AC14}" type="presParOf" srcId="{D4A235C4-B115-4D99-8312-64814043A790}" destId="{F639AF4C-2423-4B3A-A79F-312EBEF13531}" srcOrd="12" destOrd="0" presId="urn:microsoft.com/office/officeart/2005/8/layout/pyramid2"/>
    <dgm:cxn modelId="{E8FEE93B-1A28-424C-A14D-F60AD47D3D17}" type="presParOf" srcId="{D4A235C4-B115-4D99-8312-64814043A790}" destId="{51BEAD24-985D-494E-8E9A-3F4A2413C3A4}" srcOrd="13" destOrd="0" presId="urn:microsoft.com/office/officeart/2005/8/layout/pyramid2"/>
    <dgm:cxn modelId="{D4ED57F4-1772-42BB-904B-5FB8B0382419}" type="presParOf" srcId="{D4A235C4-B115-4D99-8312-64814043A790}" destId="{42C7FBA3-8BA2-4FEB-B173-509364A782BC}" srcOrd="14" destOrd="0" presId="urn:microsoft.com/office/officeart/2005/8/layout/pyramid2"/>
    <dgm:cxn modelId="{5E55ED67-75B6-48E4-9F9F-6F748D6271FC}" type="presParOf" srcId="{D4A235C4-B115-4D99-8312-64814043A790}" destId="{498AA73A-23DE-4F57-84AC-EBE0EA2F725D}" srcOrd="15" destOrd="0" presId="urn:microsoft.com/office/officeart/2005/8/layout/pyramid2"/>
    <dgm:cxn modelId="{7A6A780C-5B00-4F36-B202-96C0D7DBC414}" type="presParOf" srcId="{D4A235C4-B115-4D99-8312-64814043A790}" destId="{AF4E4754-1D57-4830-85C7-CDF4356E2633}" srcOrd="16" destOrd="0" presId="urn:microsoft.com/office/officeart/2005/8/layout/pyramid2"/>
    <dgm:cxn modelId="{9BD66436-1861-4D05-9BD9-8D5B15FA1AEE}" type="presParOf" srcId="{D4A235C4-B115-4D99-8312-64814043A790}" destId="{4AE20555-3E40-46CA-AA78-EF9343968D5D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E929AD-7CEC-412B-92C1-E920A82B68A5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199200-D25F-4428-85EA-F981FAC9ED6A}">
      <dgm:prSet custT="1"/>
      <dgm:spPr/>
      <dgm:t>
        <a:bodyPr/>
        <a:lstStyle/>
        <a:p>
          <a:pPr rtl="0"/>
          <a:r>
            <a:rPr lang="en-US" sz="1500" dirty="0" smtClean="0"/>
            <a:t>                      </a:t>
          </a:r>
          <a:r>
            <a:rPr lang="en-US" sz="1800" b="1" i="1" dirty="0" smtClean="0"/>
            <a:t>About Code of Conduct for teaching and non-teaching Staff</a:t>
          </a:r>
          <a:endParaRPr lang="en-IN" sz="1800" b="1" i="1" dirty="0"/>
        </a:p>
      </dgm:t>
    </dgm:pt>
    <dgm:pt modelId="{3085B34A-A36B-40FA-A54F-DF1A134243E9}" type="parTrans" cxnId="{488C30A1-C789-4AD2-8AA0-0528D50A2DAE}">
      <dgm:prSet/>
      <dgm:spPr/>
      <dgm:t>
        <a:bodyPr/>
        <a:lstStyle/>
        <a:p>
          <a:endParaRPr lang="en-US"/>
        </a:p>
      </dgm:t>
    </dgm:pt>
    <dgm:pt modelId="{09A15DC3-2746-4E05-AD12-1CEE27F1D02D}" type="sibTrans" cxnId="{488C30A1-C789-4AD2-8AA0-0528D50A2DAE}">
      <dgm:prSet/>
      <dgm:spPr/>
      <dgm:t>
        <a:bodyPr/>
        <a:lstStyle/>
        <a:p>
          <a:endParaRPr lang="en-US"/>
        </a:p>
      </dgm:t>
    </dgm:pt>
    <dgm:pt modelId="{5C42727C-893C-4444-967A-AA66AA76B681}" type="pres">
      <dgm:prSet presAssocID="{A9E929AD-7CEC-412B-92C1-E920A82B68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270ABC-CB55-4790-8A5E-FA62947F6959}" type="pres">
      <dgm:prSet presAssocID="{AE199200-D25F-4428-85EA-F981FAC9ED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51B54-9CA5-4973-992D-1C075237642F}" type="presOf" srcId="{AE199200-D25F-4428-85EA-F981FAC9ED6A}" destId="{9B270ABC-CB55-4790-8A5E-FA62947F6959}" srcOrd="0" destOrd="0" presId="urn:microsoft.com/office/officeart/2005/8/layout/vList2"/>
    <dgm:cxn modelId="{488C30A1-C789-4AD2-8AA0-0528D50A2DAE}" srcId="{A9E929AD-7CEC-412B-92C1-E920A82B68A5}" destId="{AE199200-D25F-4428-85EA-F981FAC9ED6A}" srcOrd="0" destOrd="0" parTransId="{3085B34A-A36B-40FA-A54F-DF1A134243E9}" sibTransId="{09A15DC3-2746-4E05-AD12-1CEE27F1D02D}"/>
    <dgm:cxn modelId="{75ED4799-F690-4250-8FA2-FB747B731152}" type="presOf" srcId="{A9E929AD-7CEC-412B-92C1-E920A82B68A5}" destId="{5C42727C-893C-4444-967A-AA66AA76B681}" srcOrd="0" destOrd="0" presId="urn:microsoft.com/office/officeart/2005/8/layout/vList2"/>
    <dgm:cxn modelId="{DA6A019C-17E7-4A98-B47D-9A7622CA68C7}" type="presParOf" srcId="{5C42727C-893C-4444-967A-AA66AA76B681}" destId="{9B270ABC-CB55-4790-8A5E-FA62947F69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9C0ACA-4017-488F-824B-613098D48146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0C415F-D67C-4D37-AA54-D35064663685}">
      <dgm:prSet/>
      <dgm:spPr/>
      <dgm:t>
        <a:bodyPr/>
        <a:lstStyle/>
        <a:p>
          <a:pPr rtl="0"/>
          <a:r>
            <a:rPr lang="en-US" b="1" dirty="0" smtClean="0">
              <a:latin typeface="Arial Black" panose="020B0A04020102020204" pitchFamily="34" charset="0"/>
            </a:rPr>
            <a:t>Recruitment Policy </a:t>
          </a:r>
          <a:endParaRPr lang="en-IN" b="1" dirty="0">
            <a:latin typeface="Arial Black" panose="020B0A04020102020204" pitchFamily="34" charset="0"/>
          </a:endParaRPr>
        </a:p>
      </dgm:t>
    </dgm:pt>
    <dgm:pt modelId="{3722C1C3-0DD6-4073-9946-111DA22D79B5}" type="parTrans" cxnId="{AA26DEA3-AADE-48E8-A43F-9D0F729324D5}">
      <dgm:prSet/>
      <dgm:spPr/>
      <dgm:t>
        <a:bodyPr/>
        <a:lstStyle/>
        <a:p>
          <a:endParaRPr lang="en-US"/>
        </a:p>
      </dgm:t>
    </dgm:pt>
    <dgm:pt modelId="{11BB63E7-95CF-499E-BD6B-3A2286BCA3A9}" type="sibTrans" cxnId="{AA26DEA3-AADE-48E8-A43F-9D0F729324D5}">
      <dgm:prSet/>
      <dgm:spPr/>
      <dgm:t>
        <a:bodyPr/>
        <a:lstStyle/>
        <a:p>
          <a:endParaRPr lang="en-US"/>
        </a:p>
      </dgm:t>
    </dgm:pt>
    <dgm:pt modelId="{8D8F3A87-5576-45A1-9D04-459DA4CDA50F}">
      <dgm:prSet/>
      <dgm:spPr/>
      <dgm:t>
        <a:bodyPr/>
        <a:lstStyle/>
        <a:p>
          <a:pPr rtl="0"/>
          <a:r>
            <a:rPr lang="en-US" b="1" dirty="0" smtClean="0">
              <a:latin typeface="Arial Black" panose="020B0A04020102020204" pitchFamily="34" charset="0"/>
            </a:rPr>
            <a:t>Rights and Responsibilities</a:t>
          </a:r>
          <a:endParaRPr lang="en-IN" b="1" dirty="0">
            <a:latin typeface="Arial Black" panose="020B0A04020102020204" pitchFamily="34" charset="0"/>
          </a:endParaRPr>
        </a:p>
      </dgm:t>
    </dgm:pt>
    <dgm:pt modelId="{61F4C9D8-28B9-4CCE-B3EE-BCADE53045DE}" type="parTrans" cxnId="{CC7E7796-ECA1-4543-9E9F-9752FE0B179E}">
      <dgm:prSet/>
      <dgm:spPr/>
      <dgm:t>
        <a:bodyPr/>
        <a:lstStyle/>
        <a:p>
          <a:endParaRPr lang="en-US"/>
        </a:p>
      </dgm:t>
    </dgm:pt>
    <dgm:pt modelId="{920A9E6E-2921-4A00-8F74-889D66B898A1}" type="sibTrans" cxnId="{CC7E7796-ECA1-4543-9E9F-9752FE0B179E}">
      <dgm:prSet/>
      <dgm:spPr/>
      <dgm:t>
        <a:bodyPr/>
        <a:lstStyle/>
        <a:p>
          <a:endParaRPr lang="en-US"/>
        </a:p>
      </dgm:t>
    </dgm:pt>
    <dgm:pt modelId="{CD388D74-AADD-460F-87A6-0E6191C672EA}">
      <dgm:prSet/>
      <dgm:spPr/>
      <dgm:t>
        <a:bodyPr/>
        <a:lstStyle/>
        <a:p>
          <a:pPr rtl="0"/>
          <a:r>
            <a:rPr lang="en-US" dirty="0" smtClean="0">
              <a:latin typeface="Arial Black" panose="020B0A04020102020204" pitchFamily="34" charset="0"/>
            </a:rPr>
            <a:t>Leave and Promotion Procedures</a:t>
          </a:r>
          <a:endParaRPr lang="en-IN" dirty="0">
            <a:latin typeface="Arial Black" panose="020B0A04020102020204" pitchFamily="34" charset="0"/>
          </a:endParaRPr>
        </a:p>
      </dgm:t>
    </dgm:pt>
    <dgm:pt modelId="{58255C96-D6F6-4A35-A3C1-B5DC8175DDE3}" type="parTrans" cxnId="{829B8F8B-259F-4B15-8EB6-2D34E0E5194B}">
      <dgm:prSet/>
      <dgm:spPr/>
      <dgm:t>
        <a:bodyPr/>
        <a:lstStyle/>
        <a:p>
          <a:endParaRPr lang="en-US"/>
        </a:p>
      </dgm:t>
    </dgm:pt>
    <dgm:pt modelId="{E439CECE-A2B5-49AA-8391-8839A6B5150D}" type="sibTrans" cxnId="{829B8F8B-259F-4B15-8EB6-2D34E0E5194B}">
      <dgm:prSet/>
      <dgm:spPr/>
      <dgm:t>
        <a:bodyPr/>
        <a:lstStyle/>
        <a:p>
          <a:endParaRPr lang="en-US"/>
        </a:p>
      </dgm:t>
    </dgm:pt>
    <dgm:pt modelId="{7041D473-25F9-45CB-9184-80C6E9170FD3}">
      <dgm:prSet/>
      <dgm:spPr/>
      <dgm:t>
        <a:bodyPr/>
        <a:lstStyle/>
        <a:p>
          <a:pPr rtl="0"/>
          <a:r>
            <a:rPr lang="en-US" dirty="0" smtClean="0">
              <a:latin typeface="Arial Black" panose="020B0A04020102020204" pitchFamily="34" charset="0"/>
            </a:rPr>
            <a:t>Information regarding Inclusive Education </a:t>
          </a:r>
          <a:endParaRPr lang="en-IN" dirty="0">
            <a:latin typeface="Arial Black" panose="020B0A04020102020204" pitchFamily="34" charset="0"/>
          </a:endParaRPr>
        </a:p>
      </dgm:t>
    </dgm:pt>
    <dgm:pt modelId="{E564FD4E-8C0C-44C8-81D4-FE4A839F1722}" type="parTrans" cxnId="{27B02F71-72D3-42A6-920A-026042FD49A0}">
      <dgm:prSet/>
      <dgm:spPr/>
      <dgm:t>
        <a:bodyPr/>
        <a:lstStyle/>
        <a:p>
          <a:endParaRPr lang="en-US"/>
        </a:p>
      </dgm:t>
    </dgm:pt>
    <dgm:pt modelId="{BB3CD7CB-D134-4C54-A806-691E98A2371F}" type="sibTrans" cxnId="{27B02F71-72D3-42A6-920A-026042FD49A0}">
      <dgm:prSet/>
      <dgm:spPr/>
      <dgm:t>
        <a:bodyPr/>
        <a:lstStyle/>
        <a:p>
          <a:endParaRPr lang="en-US"/>
        </a:p>
      </dgm:t>
    </dgm:pt>
    <dgm:pt modelId="{ECC60373-D209-44F9-ACED-05EBCF9809CA}">
      <dgm:prSet/>
      <dgm:spPr/>
      <dgm:t>
        <a:bodyPr/>
        <a:lstStyle/>
        <a:p>
          <a:pPr rtl="0"/>
          <a:r>
            <a:rPr lang="en-US" dirty="0" smtClean="0">
              <a:latin typeface="Arial Black" panose="020B0A04020102020204" pitchFamily="34" charset="0"/>
            </a:rPr>
            <a:t>Do’s &amp; Don’ts within school </a:t>
          </a:r>
          <a:endParaRPr lang="en-IN" dirty="0">
            <a:latin typeface="Arial Black" panose="020B0A04020102020204" pitchFamily="34" charset="0"/>
          </a:endParaRPr>
        </a:p>
      </dgm:t>
    </dgm:pt>
    <dgm:pt modelId="{CFF4365D-5298-4033-AC71-41176358BF42}" type="parTrans" cxnId="{1D0DCCE3-6A85-441E-B337-34610EE44491}">
      <dgm:prSet/>
      <dgm:spPr/>
      <dgm:t>
        <a:bodyPr/>
        <a:lstStyle/>
        <a:p>
          <a:endParaRPr lang="en-US"/>
        </a:p>
      </dgm:t>
    </dgm:pt>
    <dgm:pt modelId="{157322E0-90F7-46E0-B7E9-72B8CFC906BC}" type="sibTrans" cxnId="{1D0DCCE3-6A85-441E-B337-34610EE44491}">
      <dgm:prSet/>
      <dgm:spPr/>
      <dgm:t>
        <a:bodyPr/>
        <a:lstStyle/>
        <a:p>
          <a:endParaRPr lang="en-US"/>
        </a:p>
      </dgm:t>
    </dgm:pt>
    <dgm:pt modelId="{52237B92-4D5C-4234-9861-7D57BA77EF87}">
      <dgm:prSet/>
      <dgm:spPr/>
      <dgm:t>
        <a:bodyPr/>
        <a:lstStyle/>
        <a:p>
          <a:pPr rtl="0"/>
          <a:r>
            <a:rPr lang="en-US" dirty="0" smtClean="0">
              <a:latin typeface="Arial Black" panose="020B0A04020102020204" pitchFamily="34" charset="0"/>
            </a:rPr>
            <a:t>Safety of students </a:t>
          </a:r>
          <a:endParaRPr lang="en-IN" dirty="0">
            <a:latin typeface="Arial Black" panose="020B0A04020102020204" pitchFamily="34" charset="0"/>
          </a:endParaRPr>
        </a:p>
      </dgm:t>
    </dgm:pt>
    <dgm:pt modelId="{DF5FEFC9-6E89-443A-82F2-9B461932B192}" type="parTrans" cxnId="{CB64FB0F-FA4F-43B3-AE09-27382BAD72BC}">
      <dgm:prSet/>
      <dgm:spPr/>
      <dgm:t>
        <a:bodyPr/>
        <a:lstStyle/>
        <a:p>
          <a:endParaRPr lang="en-US"/>
        </a:p>
      </dgm:t>
    </dgm:pt>
    <dgm:pt modelId="{A0D96B7B-BDDA-4803-87A8-5E9BA3AB7AD6}" type="sibTrans" cxnId="{CB64FB0F-FA4F-43B3-AE09-27382BAD72BC}">
      <dgm:prSet/>
      <dgm:spPr/>
      <dgm:t>
        <a:bodyPr/>
        <a:lstStyle/>
        <a:p>
          <a:endParaRPr lang="en-US"/>
        </a:p>
      </dgm:t>
    </dgm:pt>
    <dgm:pt modelId="{E4667F2B-BD38-435D-918B-A2CBFDB901DD}">
      <dgm:prSet/>
      <dgm:spPr/>
      <dgm:t>
        <a:bodyPr/>
        <a:lstStyle/>
        <a:p>
          <a:pPr rtl="0"/>
          <a:r>
            <a:rPr lang="en-US" dirty="0" smtClean="0">
              <a:latin typeface="Arial Black" panose="020B0A04020102020204" pitchFamily="34" charset="0"/>
            </a:rPr>
            <a:t>Annual Appraisals and Documentation</a:t>
          </a:r>
          <a:endParaRPr lang="en-IN" dirty="0">
            <a:latin typeface="Arial Black" panose="020B0A04020102020204" pitchFamily="34" charset="0"/>
          </a:endParaRPr>
        </a:p>
      </dgm:t>
    </dgm:pt>
    <dgm:pt modelId="{2270757A-1255-4354-9240-BA7BB0CD4379}" type="parTrans" cxnId="{BAE7B691-32A2-46B1-B2F3-C3745195F75C}">
      <dgm:prSet/>
      <dgm:spPr/>
      <dgm:t>
        <a:bodyPr/>
        <a:lstStyle/>
        <a:p>
          <a:endParaRPr lang="en-US"/>
        </a:p>
      </dgm:t>
    </dgm:pt>
    <dgm:pt modelId="{068EF999-BD42-4669-9056-388A552DF0F8}" type="sibTrans" cxnId="{BAE7B691-32A2-46B1-B2F3-C3745195F75C}">
      <dgm:prSet/>
      <dgm:spPr/>
      <dgm:t>
        <a:bodyPr/>
        <a:lstStyle/>
        <a:p>
          <a:endParaRPr lang="en-US"/>
        </a:p>
      </dgm:t>
    </dgm:pt>
    <dgm:pt modelId="{25CAC567-3173-4BC8-AEAA-66C24983F92B}" type="pres">
      <dgm:prSet presAssocID="{999C0ACA-4017-488F-824B-613098D481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BF7EB1-BA7D-452F-AD0A-85EC7CE03707}" type="pres">
      <dgm:prSet presAssocID="{190C415F-D67C-4D37-AA54-D3506466368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2B319-5CD9-480D-A4A6-2AD9175E0F11}" type="pres">
      <dgm:prSet presAssocID="{11BB63E7-95CF-499E-BD6B-3A2286BCA3A9}" presName="sibTrans" presStyleCnt="0"/>
      <dgm:spPr/>
    </dgm:pt>
    <dgm:pt modelId="{37BC5CC7-47F7-45D8-BBD7-03DFEA45E906}" type="pres">
      <dgm:prSet presAssocID="{8D8F3A87-5576-45A1-9D04-459DA4CDA50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E6D03-CEA7-488A-B788-9A8BF107FC81}" type="pres">
      <dgm:prSet presAssocID="{920A9E6E-2921-4A00-8F74-889D66B898A1}" presName="sibTrans" presStyleCnt="0"/>
      <dgm:spPr/>
    </dgm:pt>
    <dgm:pt modelId="{16F0516D-8DE5-4191-BA1B-A1839E920071}" type="pres">
      <dgm:prSet presAssocID="{CD388D74-AADD-460F-87A6-0E6191C672E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CA89A-4BD8-4235-9104-32E860B2DE44}" type="pres">
      <dgm:prSet presAssocID="{E439CECE-A2B5-49AA-8391-8839A6B5150D}" presName="sibTrans" presStyleCnt="0"/>
      <dgm:spPr/>
    </dgm:pt>
    <dgm:pt modelId="{047DAA48-B3D9-4526-B7E4-ABF83AA4B9C0}" type="pres">
      <dgm:prSet presAssocID="{7041D473-25F9-45CB-9184-80C6E9170FD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1D0AD-27BE-4872-8647-DB41DFA717BD}" type="pres">
      <dgm:prSet presAssocID="{BB3CD7CB-D134-4C54-A806-691E98A2371F}" presName="sibTrans" presStyleCnt="0"/>
      <dgm:spPr/>
    </dgm:pt>
    <dgm:pt modelId="{5619267C-E49A-40C6-8D7A-58BDEA5471DE}" type="pres">
      <dgm:prSet presAssocID="{ECC60373-D209-44F9-ACED-05EBCF9809C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DE042-ACF3-4564-B7B3-EEB0FDC2D5F5}" type="pres">
      <dgm:prSet presAssocID="{157322E0-90F7-46E0-B7E9-72B8CFC906BC}" presName="sibTrans" presStyleCnt="0"/>
      <dgm:spPr/>
    </dgm:pt>
    <dgm:pt modelId="{AA33F436-018A-46C5-AEFD-CEB08D1B896E}" type="pres">
      <dgm:prSet presAssocID="{52237B92-4D5C-4234-9861-7D57BA77EF8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99096-1C7D-454C-9BE4-5D723E602F65}" type="pres">
      <dgm:prSet presAssocID="{A0D96B7B-BDDA-4803-87A8-5E9BA3AB7AD6}" presName="sibTrans" presStyleCnt="0"/>
      <dgm:spPr/>
    </dgm:pt>
    <dgm:pt modelId="{16EFA6DA-D3FD-462B-BB32-1612073795E5}" type="pres">
      <dgm:prSet presAssocID="{E4667F2B-BD38-435D-918B-A2CBFDB901D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E56D7E-6E3C-4BDC-94A8-7F057388EA1D}" type="presOf" srcId="{52237B92-4D5C-4234-9861-7D57BA77EF87}" destId="{AA33F436-018A-46C5-AEFD-CEB08D1B896E}" srcOrd="0" destOrd="0" presId="urn:microsoft.com/office/officeart/2005/8/layout/hList6"/>
    <dgm:cxn modelId="{56086909-3E73-4390-8E3F-33EF1D662547}" type="presOf" srcId="{E4667F2B-BD38-435D-918B-A2CBFDB901DD}" destId="{16EFA6DA-D3FD-462B-BB32-1612073795E5}" srcOrd="0" destOrd="0" presId="urn:microsoft.com/office/officeart/2005/8/layout/hList6"/>
    <dgm:cxn modelId="{6E70B23F-38C7-4A8B-9435-678EC357D1AB}" type="presOf" srcId="{CD388D74-AADD-460F-87A6-0E6191C672EA}" destId="{16F0516D-8DE5-4191-BA1B-A1839E920071}" srcOrd="0" destOrd="0" presId="urn:microsoft.com/office/officeart/2005/8/layout/hList6"/>
    <dgm:cxn modelId="{CB64FB0F-FA4F-43B3-AE09-27382BAD72BC}" srcId="{999C0ACA-4017-488F-824B-613098D48146}" destId="{52237B92-4D5C-4234-9861-7D57BA77EF87}" srcOrd="5" destOrd="0" parTransId="{DF5FEFC9-6E89-443A-82F2-9B461932B192}" sibTransId="{A0D96B7B-BDDA-4803-87A8-5E9BA3AB7AD6}"/>
    <dgm:cxn modelId="{AA26DEA3-AADE-48E8-A43F-9D0F729324D5}" srcId="{999C0ACA-4017-488F-824B-613098D48146}" destId="{190C415F-D67C-4D37-AA54-D35064663685}" srcOrd="0" destOrd="0" parTransId="{3722C1C3-0DD6-4073-9946-111DA22D79B5}" sibTransId="{11BB63E7-95CF-499E-BD6B-3A2286BCA3A9}"/>
    <dgm:cxn modelId="{CB402A87-BEBD-449E-A7DB-EEDC20CBDD26}" type="presOf" srcId="{8D8F3A87-5576-45A1-9D04-459DA4CDA50F}" destId="{37BC5CC7-47F7-45D8-BBD7-03DFEA45E906}" srcOrd="0" destOrd="0" presId="urn:microsoft.com/office/officeart/2005/8/layout/hList6"/>
    <dgm:cxn modelId="{80CEB89F-E498-4825-9B0B-0BBBFBE3D0A9}" type="presOf" srcId="{190C415F-D67C-4D37-AA54-D35064663685}" destId="{82BF7EB1-BA7D-452F-AD0A-85EC7CE03707}" srcOrd="0" destOrd="0" presId="urn:microsoft.com/office/officeart/2005/8/layout/hList6"/>
    <dgm:cxn modelId="{426AC938-9C71-4DF2-9574-05E5B0F3F0B7}" type="presOf" srcId="{ECC60373-D209-44F9-ACED-05EBCF9809CA}" destId="{5619267C-E49A-40C6-8D7A-58BDEA5471DE}" srcOrd="0" destOrd="0" presId="urn:microsoft.com/office/officeart/2005/8/layout/hList6"/>
    <dgm:cxn modelId="{27B02F71-72D3-42A6-920A-026042FD49A0}" srcId="{999C0ACA-4017-488F-824B-613098D48146}" destId="{7041D473-25F9-45CB-9184-80C6E9170FD3}" srcOrd="3" destOrd="0" parTransId="{E564FD4E-8C0C-44C8-81D4-FE4A839F1722}" sibTransId="{BB3CD7CB-D134-4C54-A806-691E98A2371F}"/>
    <dgm:cxn modelId="{1D0DCCE3-6A85-441E-B337-34610EE44491}" srcId="{999C0ACA-4017-488F-824B-613098D48146}" destId="{ECC60373-D209-44F9-ACED-05EBCF9809CA}" srcOrd="4" destOrd="0" parTransId="{CFF4365D-5298-4033-AC71-41176358BF42}" sibTransId="{157322E0-90F7-46E0-B7E9-72B8CFC906BC}"/>
    <dgm:cxn modelId="{CC7E7796-ECA1-4543-9E9F-9752FE0B179E}" srcId="{999C0ACA-4017-488F-824B-613098D48146}" destId="{8D8F3A87-5576-45A1-9D04-459DA4CDA50F}" srcOrd="1" destOrd="0" parTransId="{61F4C9D8-28B9-4CCE-B3EE-BCADE53045DE}" sibTransId="{920A9E6E-2921-4A00-8F74-889D66B898A1}"/>
    <dgm:cxn modelId="{C386E055-47B4-4A87-8A81-CD3E06F2E5A0}" type="presOf" srcId="{7041D473-25F9-45CB-9184-80C6E9170FD3}" destId="{047DAA48-B3D9-4526-B7E4-ABF83AA4B9C0}" srcOrd="0" destOrd="0" presId="urn:microsoft.com/office/officeart/2005/8/layout/hList6"/>
    <dgm:cxn modelId="{BAE7B691-32A2-46B1-B2F3-C3745195F75C}" srcId="{999C0ACA-4017-488F-824B-613098D48146}" destId="{E4667F2B-BD38-435D-918B-A2CBFDB901DD}" srcOrd="6" destOrd="0" parTransId="{2270757A-1255-4354-9240-BA7BB0CD4379}" sibTransId="{068EF999-BD42-4669-9056-388A552DF0F8}"/>
    <dgm:cxn modelId="{408D44A1-9782-4E24-A43F-5C6060710F4B}" type="presOf" srcId="{999C0ACA-4017-488F-824B-613098D48146}" destId="{25CAC567-3173-4BC8-AEAA-66C24983F92B}" srcOrd="0" destOrd="0" presId="urn:microsoft.com/office/officeart/2005/8/layout/hList6"/>
    <dgm:cxn modelId="{829B8F8B-259F-4B15-8EB6-2D34E0E5194B}" srcId="{999C0ACA-4017-488F-824B-613098D48146}" destId="{CD388D74-AADD-460F-87A6-0E6191C672EA}" srcOrd="2" destOrd="0" parTransId="{58255C96-D6F6-4A35-A3C1-B5DC8175DDE3}" sibTransId="{E439CECE-A2B5-49AA-8391-8839A6B5150D}"/>
    <dgm:cxn modelId="{CA204A33-1FC1-4EFE-929F-51D19F8AB64E}" type="presParOf" srcId="{25CAC567-3173-4BC8-AEAA-66C24983F92B}" destId="{82BF7EB1-BA7D-452F-AD0A-85EC7CE03707}" srcOrd="0" destOrd="0" presId="urn:microsoft.com/office/officeart/2005/8/layout/hList6"/>
    <dgm:cxn modelId="{9E937951-609A-4C39-B7AB-AF67C5F0BC51}" type="presParOf" srcId="{25CAC567-3173-4BC8-AEAA-66C24983F92B}" destId="{3AA2B319-5CD9-480D-A4A6-2AD9175E0F11}" srcOrd="1" destOrd="0" presId="urn:microsoft.com/office/officeart/2005/8/layout/hList6"/>
    <dgm:cxn modelId="{7C920351-832A-4161-BA73-B6A73BEBFEDC}" type="presParOf" srcId="{25CAC567-3173-4BC8-AEAA-66C24983F92B}" destId="{37BC5CC7-47F7-45D8-BBD7-03DFEA45E906}" srcOrd="2" destOrd="0" presId="urn:microsoft.com/office/officeart/2005/8/layout/hList6"/>
    <dgm:cxn modelId="{9B8AEEDE-6DF0-497B-98DD-26B78C24A422}" type="presParOf" srcId="{25CAC567-3173-4BC8-AEAA-66C24983F92B}" destId="{9E2E6D03-CEA7-488A-B788-9A8BF107FC81}" srcOrd="3" destOrd="0" presId="urn:microsoft.com/office/officeart/2005/8/layout/hList6"/>
    <dgm:cxn modelId="{AEF45A2C-04C3-4CA3-BC0A-2E162840C0DF}" type="presParOf" srcId="{25CAC567-3173-4BC8-AEAA-66C24983F92B}" destId="{16F0516D-8DE5-4191-BA1B-A1839E920071}" srcOrd="4" destOrd="0" presId="urn:microsoft.com/office/officeart/2005/8/layout/hList6"/>
    <dgm:cxn modelId="{55D7581B-3707-4AA8-9016-B0616914C9CE}" type="presParOf" srcId="{25CAC567-3173-4BC8-AEAA-66C24983F92B}" destId="{3F8CA89A-4BD8-4235-9104-32E860B2DE44}" srcOrd="5" destOrd="0" presId="urn:microsoft.com/office/officeart/2005/8/layout/hList6"/>
    <dgm:cxn modelId="{6FDC6C40-E3AE-47AB-B6C9-09CFF3B749B0}" type="presParOf" srcId="{25CAC567-3173-4BC8-AEAA-66C24983F92B}" destId="{047DAA48-B3D9-4526-B7E4-ABF83AA4B9C0}" srcOrd="6" destOrd="0" presId="urn:microsoft.com/office/officeart/2005/8/layout/hList6"/>
    <dgm:cxn modelId="{AFAB9C80-3721-442C-88BB-47BE4A17B649}" type="presParOf" srcId="{25CAC567-3173-4BC8-AEAA-66C24983F92B}" destId="{1331D0AD-27BE-4872-8647-DB41DFA717BD}" srcOrd="7" destOrd="0" presId="urn:microsoft.com/office/officeart/2005/8/layout/hList6"/>
    <dgm:cxn modelId="{52D15D67-910B-4471-B284-519A7F6BF692}" type="presParOf" srcId="{25CAC567-3173-4BC8-AEAA-66C24983F92B}" destId="{5619267C-E49A-40C6-8D7A-58BDEA5471DE}" srcOrd="8" destOrd="0" presId="urn:microsoft.com/office/officeart/2005/8/layout/hList6"/>
    <dgm:cxn modelId="{8B9351AC-2E51-4D6A-B03A-92C9CD925EAD}" type="presParOf" srcId="{25CAC567-3173-4BC8-AEAA-66C24983F92B}" destId="{15DDE042-ACF3-4564-B7B3-EEB0FDC2D5F5}" srcOrd="9" destOrd="0" presId="urn:microsoft.com/office/officeart/2005/8/layout/hList6"/>
    <dgm:cxn modelId="{B51674D2-AE25-44A8-B749-206861B0544F}" type="presParOf" srcId="{25CAC567-3173-4BC8-AEAA-66C24983F92B}" destId="{AA33F436-018A-46C5-AEFD-CEB08D1B896E}" srcOrd="10" destOrd="0" presId="urn:microsoft.com/office/officeart/2005/8/layout/hList6"/>
    <dgm:cxn modelId="{891313B9-5816-42A4-953B-851B792D4068}" type="presParOf" srcId="{25CAC567-3173-4BC8-AEAA-66C24983F92B}" destId="{1CC99096-1C7D-454C-9BE4-5D723E602F65}" srcOrd="11" destOrd="0" presId="urn:microsoft.com/office/officeart/2005/8/layout/hList6"/>
    <dgm:cxn modelId="{559810BA-0756-4889-B5D7-E4614FF51A06}" type="presParOf" srcId="{25CAC567-3173-4BC8-AEAA-66C24983F92B}" destId="{16EFA6DA-D3FD-462B-BB32-1612073795E5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952E55-D277-461E-89E2-54EC8EC1C5E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283EC7-23B4-492E-9663-B1DE2AB8242B}">
      <dgm:prSet/>
      <dgm:spPr/>
      <dgm:t>
        <a:bodyPr/>
        <a:lstStyle/>
        <a:p>
          <a:pPr rtl="0"/>
          <a:r>
            <a:rPr lang="en-US" dirty="0" smtClean="0"/>
            <a:t>		</a:t>
          </a:r>
          <a:r>
            <a:rPr lang="en-US" b="1" i="1" dirty="0" smtClean="0">
              <a:solidFill>
                <a:schemeClr val="tx1"/>
              </a:solidFill>
            </a:rPr>
            <a:t>About Code of Conduct for Students:</a:t>
          </a:r>
          <a:endParaRPr lang="en-IN" b="1" i="1" dirty="0">
            <a:solidFill>
              <a:schemeClr val="tx1"/>
            </a:solidFill>
          </a:endParaRPr>
        </a:p>
      </dgm:t>
    </dgm:pt>
    <dgm:pt modelId="{AD67A05E-B32B-49D2-A3B4-90DA8A2FC9C1}" type="parTrans" cxnId="{139B6D9F-800F-4474-9EC1-E2927BAA4B5C}">
      <dgm:prSet/>
      <dgm:spPr/>
      <dgm:t>
        <a:bodyPr/>
        <a:lstStyle/>
        <a:p>
          <a:endParaRPr lang="en-US"/>
        </a:p>
      </dgm:t>
    </dgm:pt>
    <dgm:pt modelId="{87A488E9-37FF-42F5-B112-FF812D50BDCF}" type="sibTrans" cxnId="{139B6D9F-800F-4474-9EC1-E2927BAA4B5C}">
      <dgm:prSet/>
      <dgm:spPr/>
      <dgm:t>
        <a:bodyPr/>
        <a:lstStyle/>
        <a:p>
          <a:endParaRPr lang="en-US"/>
        </a:p>
      </dgm:t>
    </dgm:pt>
    <dgm:pt modelId="{34336656-887C-49C6-9BB0-8AE888AA8899}" type="pres">
      <dgm:prSet presAssocID="{D5952E55-D277-461E-89E2-54EC8EC1C5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9E264F-AA6C-4F34-985D-14B6F7621E4C}" type="pres">
      <dgm:prSet presAssocID="{D3283EC7-23B4-492E-9663-B1DE2AB824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9B6D9F-800F-4474-9EC1-E2927BAA4B5C}" srcId="{D5952E55-D277-461E-89E2-54EC8EC1C5E1}" destId="{D3283EC7-23B4-492E-9663-B1DE2AB8242B}" srcOrd="0" destOrd="0" parTransId="{AD67A05E-B32B-49D2-A3B4-90DA8A2FC9C1}" sibTransId="{87A488E9-37FF-42F5-B112-FF812D50BDCF}"/>
    <dgm:cxn modelId="{2B54F7D3-B1C0-46C8-9D82-30C5039D6097}" type="presOf" srcId="{D5952E55-D277-461E-89E2-54EC8EC1C5E1}" destId="{34336656-887C-49C6-9BB0-8AE888AA8899}" srcOrd="0" destOrd="0" presId="urn:microsoft.com/office/officeart/2005/8/layout/vList2"/>
    <dgm:cxn modelId="{15C6321A-E3F8-405F-898B-C007A5F268EE}" type="presOf" srcId="{D3283EC7-23B4-492E-9663-B1DE2AB8242B}" destId="{139E264F-AA6C-4F34-985D-14B6F7621E4C}" srcOrd="0" destOrd="0" presId="urn:microsoft.com/office/officeart/2005/8/layout/vList2"/>
    <dgm:cxn modelId="{DCD7C73E-6EA0-492C-BB26-6527D1D2C8B8}" type="presParOf" srcId="{34336656-887C-49C6-9BB0-8AE888AA8899}" destId="{139E264F-AA6C-4F34-985D-14B6F7621E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02F88B-ED6C-45BF-A617-1DC2DCBD583C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323088C1-E85D-4730-940B-0E3934982AD4}">
      <dgm:prSet/>
      <dgm:spPr/>
      <dgm:t>
        <a:bodyPr/>
        <a:lstStyle/>
        <a:p>
          <a:pPr rtl="0"/>
          <a:r>
            <a:rPr lang="en-US" b="1" dirty="0" smtClean="0"/>
            <a:t>Adherence to Discipline Policy of School</a:t>
          </a:r>
          <a:endParaRPr lang="en-IN" b="1" dirty="0"/>
        </a:p>
      </dgm:t>
    </dgm:pt>
    <dgm:pt modelId="{2DC75792-FB90-4F04-A4FA-A1D0154F7121}" type="parTrans" cxnId="{9AA54CC1-9F03-4FB6-AF6C-CF93BC7F8CFE}">
      <dgm:prSet/>
      <dgm:spPr/>
      <dgm:t>
        <a:bodyPr/>
        <a:lstStyle/>
        <a:p>
          <a:endParaRPr lang="en-US"/>
        </a:p>
      </dgm:t>
    </dgm:pt>
    <dgm:pt modelId="{75C80424-F80C-42CE-905F-7768034E5480}" type="sibTrans" cxnId="{9AA54CC1-9F03-4FB6-AF6C-CF93BC7F8CFE}">
      <dgm:prSet/>
      <dgm:spPr/>
      <dgm:t>
        <a:bodyPr/>
        <a:lstStyle/>
        <a:p>
          <a:endParaRPr lang="en-US"/>
        </a:p>
      </dgm:t>
    </dgm:pt>
    <dgm:pt modelId="{B3D2A5DE-B3F9-4C90-855D-7F6659C6C232}">
      <dgm:prSet/>
      <dgm:spPr/>
      <dgm:t>
        <a:bodyPr/>
        <a:lstStyle/>
        <a:p>
          <a:pPr rtl="0"/>
          <a:r>
            <a:rPr lang="en-US" b="1" dirty="0" smtClean="0"/>
            <a:t>Respect for Uniform, School Rules, Staff, School Property, etc.</a:t>
          </a:r>
          <a:endParaRPr lang="en-IN" b="1" dirty="0"/>
        </a:p>
      </dgm:t>
    </dgm:pt>
    <dgm:pt modelId="{08ED9D8A-9F13-4820-94EF-2DC88517FF66}" type="parTrans" cxnId="{F0E21884-6E19-40E1-8E1F-C82A34590070}">
      <dgm:prSet/>
      <dgm:spPr/>
      <dgm:t>
        <a:bodyPr/>
        <a:lstStyle/>
        <a:p>
          <a:endParaRPr lang="en-US"/>
        </a:p>
      </dgm:t>
    </dgm:pt>
    <dgm:pt modelId="{F1AD1046-DDBF-4C63-8B3F-B36C83EE8466}" type="sibTrans" cxnId="{F0E21884-6E19-40E1-8E1F-C82A34590070}">
      <dgm:prSet/>
      <dgm:spPr/>
      <dgm:t>
        <a:bodyPr/>
        <a:lstStyle/>
        <a:p>
          <a:endParaRPr lang="en-US"/>
        </a:p>
      </dgm:t>
    </dgm:pt>
    <dgm:pt modelId="{CB754BE3-DF84-49E5-8A04-407354B1D934}">
      <dgm:prSet/>
      <dgm:spPr/>
      <dgm:t>
        <a:bodyPr/>
        <a:lstStyle/>
        <a:p>
          <a:pPr rtl="0"/>
          <a:r>
            <a:rPr lang="en-US" b="1" dirty="0" smtClean="0"/>
            <a:t>Submission of Assignments, Home Work</a:t>
          </a:r>
          <a:endParaRPr lang="en-IN" b="1" dirty="0"/>
        </a:p>
      </dgm:t>
    </dgm:pt>
    <dgm:pt modelId="{514FEC22-CE4B-484F-B646-43491174569C}" type="parTrans" cxnId="{245F4B03-4D90-4833-836E-82572F6E9144}">
      <dgm:prSet/>
      <dgm:spPr/>
      <dgm:t>
        <a:bodyPr/>
        <a:lstStyle/>
        <a:p>
          <a:endParaRPr lang="en-US"/>
        </a:p>
      </dgm:t>
    </dgm:pt>
    <dgm:pt modelId="{98F3CF69-9C72-4505-A0D0-FADC9D25E083}" type="sibTrans" cxnId="{245F4B03-4D90-4833-836E-82572F6E9144}">
      <dgm:prSet/>
      <dgm:spPr/>
      <dgm:t>
        <a:bodyPr/>
        <a:lstStyle/>
        <a:p>
          <a:endParaRPr lang="en-US"/>
        </a:p>
      </dgm:t>
    </dgm:pt>
    <dgm:pt modelId="{E81A64BA-519F-496D-BCB5-076B00E304F6}">
      <dgm:prSet/>
      <dgm:spPr/>
      <dgm:t>
        <a:bodyPr/>
        <a:lstStyle/>
        <a:p>
          <a:pPr rtl="0"/>
          <a:r>
            <a:rPr lang="en-US" b="1" dirty="0" smtClean="0"/>
            <a:t>Penalties for </a:t>
          </a:r>
          <a:r>
            <a:rPr lang="en-US" b="1" dirty="0" err="1" smtClean="0"/>
            <a:t>Mis</a:t>
          </a:r>
          <a:r>
            <a:rPr lang="en-US" b="1" dirty="0" smtClean="0"/>
            <a:t>-conduct </a:t>
          </a:r>
          <a:endParaRPr lang="en-IN" b="1" dirty="0"/>
        </a:p>
      </dgm:t>
    </dgm:pt>
    <dgm:pt modelId="{0D18808D-2AC5-4309-A376-30951BFE069E}" type="parTrans" cxnId="{E3F3ADF1-3C6E-469A-91C4-E1B758E4861A}">
      <dgm:prSet/>
      <dgm:spPr/>
      <dgm:t>
        <a:bodyPr/>
        <a:lstStyle/>
        <a:p>
          <a:endParaRPr lang="en-US"/>
        </a:p>
      </dgm:t>
    </dgm:pt>
    <dgm:pt modelId="{D37E3FE8-209A-4500-BADC-71326F69BE77}" type="sibTrans" cxnId="{E3F3ADF1-3C6E-469A-91C4-E1B758E4861A}">
      <dgm:prSet/>
      <dgm:spPr/>
      <dgm:t>
        <a:bodyPr/>
        <a:lstStyle/>
        <a:p>
          <a:endParaRPr lang="en-US"/>
        </a:p>
      </dgm:t>
    </dgm:pt>
    <dgm:pt modelId="{4089BE6B-7659-43DE-B264-E7CD683EC364}">
      <dgm:prSet/>
      <dgm:spPr/>
      <dgm:t>
        <a:bodyPr/>
        <a:lstStyle/>
        <a:p>
          <a:pPr rtl="0"/>
          <a:r>
            <a:rPr lang="en-US" b="1" dirty="0" smtClean="0"/>
            <a:t>Regularity and Punctuality</a:t>
          </a:r>
          <a:endParaRPr lang="en-IN" b="1" dirty="0"/>
        </a:p>
      </dgm:t>
    </dgm:pt>
    <dgm:pt modelId="{4A8901C9-13EB-4A0C-9F00-27522E73B647}" type="parTrans" cxnId="{BF8FB114-62C6-4311-B0CE-712BB0F5867A}">
      <dgm:prSet/>
      <dgm:spPr/>
      <dgm:t>
        <a:bodyPr/>
        <a:lstStyle/>
        <a:p>
          <a:endParaRPr lang="en-US"/>
        </a:p>
      </dgm:t>
    </dgm:pt>
    <dgm:pt modelId="{9670CC64-C96C-4095-9402-39DF3B07717B}" type="sibTrans" cxnId="{BF8FB114-62C6-4311-B0CE-712BB0F5867A}">
      <dgm:prSet/>
      <dgm:spPr/>
      <dgm:t>
        <a:bodyPr/>
        <a:lstStyle/>
        <a:p>
          <a:endParaRPr lang="en-US"/>
        </a:p>
      </dgm:t>
    </dgm:pt>
    <dgm:pt modelId="{8C49C3F8-899B-444D-BE7B-1FC961DAE540}" type="pres">
      <dgm:prSet presAssocID="{9A02F88B-ED6C-45BF-A617-1DC2DCBD58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18A0CF-4806-4174-A98D-1E688991F671}" type="pres">
      <dgm:prSet presAssocID="{9A02F88B-ED6C-45BF-A617-1DC2DCBD583C}" presName="fgShape" presStyleLbl="fgShp" presStyleIdx="0" presStyleCnt="1"/>
      <dgm:spPr/>
    </dgm:pt>
    <dgm:pt modelId="{E8F7B36E-9636-4F53-A639-D4B373538199}" type="pres">
      <dgm:prSet presAssocID="{9A02F88B-ED6C-45BF-A617-1DC2DCBD583C}" presName="linComp" presStyleCnt="0"/>
      <dgm:spPr/>
    </dgm:pt>
    <dgm:pt modelId="{E87F4AA6-5A05-403D-AA27-DC7CC0EAB91F}" type="pres">
      <dgm:prSet presAssocID="{323088C1-E85D-4730-940B-0E3934982AD4}" presName="compNode" presStyleCnt="0"/>
      <dgm:spPr/>
    </dgm:pt>
    <dgm:pt modelId="{D9F07AFE-7ABA-4B38-A317-2BE349C79B1E}" type="pres">
      <dgm:prSet presAssocID="{323088C1-E85D-4730-940B-0E3934982AD4}" presName="bkgdShape" presStyleLbl="node1" presStyleIdx="0" presStyleCnt="5"/>
      <dgm:spPr/>
      <dgm:t>
        <a:bodyPr/>
        <a:lstStyle/>
        <a:p>
          <a:endParaRPr lang="en-US"/>
        </a:p>
      </dgm:t>
    </dgm:pt>
    <dgm:pt modelId="{F892980D-9BE5-4E9B-9391-CE47EF4C1F18}" type="pres">
      <dgm:prSet presAssocID="{323088C1-E85D-4730-940B-0E3934982AD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DEA97-8631-4B5A-9316-68BB490F1EA6}" type="pres">
      <dgm:prSet presAssocID="{323088C1-E85D-4730-940B-0E3934982AD4}" presName="invisiNode" presStyleLbl="node1" presStyleIdx="0" presStyleCnt="5"/>
      <dgm:spPr/>
    </dgm:pt>
    <dgm:pt modelId="{A874754C-E1E6-4BD9-9570-AF7B3538D021}" type="pres">
      <dgm:prSet presAssocID="{323088C1-E85D-4730-940B-0E3934982AD4}" presName="imagNode" presStyleLbl="fgImgPlace1" presStyleIdx="0" presStyleCnt="5"/>
      <dgm:spPr/>
    </dgm:pt>
    <dgm:pt modelId="{7C4FBCB3-8612-41F9-AC5E-2F6D84609838}" type="pres">
      <dgm:prSet presAssocID="{75C80424-F80C-42CE-905F-7768034E548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B02A7A0-D1BD-47E7-8FCA-E56283BEE7FB}" type="pres">
      <dgm:prSet presAssocID="{B3D2A5DE-B3F9-4C90-855D-7F6659C6C232}" presName="compNode" presStyleCnt="0"/>
      <dgm:spPr/>
    </dgm:pt>
    <dgm:pt modelId="{8E34A6E5-502F-43A8-9281-5C9BBA3743F8}" type="pres">
      <dgm:prSet presAssocID="{B3D2A5DE-B3F9-4C90-855D-7F6659C6C232}" presName="bkgdShape" presStyleLbl="node1" presStyleIdx="1" presStyleCnt="5"/>
      <dgm:spPr/>
      <dgm:t>
        <a:bodyPr/>
        <a:lstStyle/>
        <a:p>
          <a:endParaRPr lang="en-US"/>
        </a:p>
      </dgm:t>
    </dgm:pt>
    <dgm:pt modelId="{D64AFFFD-977F-4A77-9716-8784890A0772}" type="pres">
      <dgm:prSet presAssocID="{B3D2A5DE-B3F9-4C90-855D-7F6659C6C232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9FFAF-8C6E-49C2-A4BE-7D683E850549}" type="pres">
      <dgm:prSet presAssocID="{B3D2A5DE-B3F9-4C90-855D-7F6659C6C232}" presName="invisiNode" presStyleLbl="node1" presStyleIdx="1" presStyleCnt="5"/>
      <dgm:spPr/>
    </dgm:pt>
    <dgm:pt modelId="{D8035A3A-9D9F-43A5-A8C7-8F1B28CDCB21}" type="pres">
      <dgm:prSet presAssocID="{B3D2A5DE-B3F9-4C90-855D-7F6659C6C232}" presName="imagNode" presStyleLbl="fgImgPlace1" presStyleIdx="1" presStyleCnt="5"/>
      <dgm:spPr/>
    </dgm:pt>
    <dgm:pt modelId="{164650CA-47B6-4909-A538-A9D831908555}" type="pres">
      <dgm:prSet presAssocID="{F1AD1046-DDBF-4C63-8B3F-B36C83EE84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E70F45-983A-405F-9268-F31A945CFEB1}" type="pres">
      <dgm:prSet presAssocID="{CB754BE3-DF84-49E5-8A04-407354B1D934}" presName="compNode" presStyleCnt="0"/>
      <dgm:spPr/>
    </dgm:pt>
    <dgm:pt modelId="{2B2EAE00-AED7-4D5F-8D0D-78EB840DC595}" type="pres">
      <dgm:prSet presAssocID="{CB754BE3-DF84-49E5-8A04-407354B1D934}" presName="bkgdShape" presStyleLbl="node1" presStyleIdx="2" presStyleCnt="5"/>
      <dgm:spPr/>
      <dgm:t>
        <a:bodyPr/>
        <a:lstStyle/>
        <a:p>
          <a:endParaRPr lang="en-US"/>
        </a:p>
      </dgm:t>
    </dgm:pt>
    <dgm:pt modelId="{5F4E92F3-F3B1-43CC-811D-0FFE683B53C7}" type="pres">
      <dgm:prSet presAssocID="{CB754BE3-DF84-49E5-8A04-407354B1D93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369A8-F322-4560-B85C-1DCBC9AF0585}" type="pres">
      <dgm:prSet presAssocID="{CB754BE3-DF84-49E5-8A04-407354B1D934}" presName="invisiNode" presStyleLbl="node1" presStyleIdx="2" presStyleCnt="5"/>
      <dgm:spPr/>
    </dgm:pt>
    <dgm:pt modelId="{A7F11CA6-D078-404C-B680-C4F6A41CB3F7}" type="pres">
      <dgm:prSet presAssocID="{CB754BE3-DF84-49E5-8A04-407354B1D934}" presName="imagNode" presStyleLbl="fgImgPlace1" presStyleIdx="2" presStyleCnt="5"/>
      <dgm:spPr/>
    </dgm:pt>
    <dgm:pt modelId="{9BB71FC9-762E-4F57-A709-9F31B1D9BF22}" type="pres">
      <dgm:prSet presAssocID="{98F3CF69-9C72-4505-A0D0-FADC9D25E08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6A5B6C9-0512-4204-91BB-A5B2DD7BC36F}" type="pres">
      <dgm:prSet presAssocID="{E81A64BA-519F-496D-BCB5-076B00E304F6}" presName="compNode" presStyleCnt="0"/>
      <dgm:spPr/>
    </dgm:pt>
    <dgm:pt modelId="{41EECB25-6A3E-46D8-83D6-8C3B3B3C3EB6}" type="pres">
      <dgm:prSet presAssocID="{E81A64BA-519F-496D-BCB5-076B00E304F6}" presName="bkgdShape" presStyleLbl="node1" presStyleIdx="3" presStyleCnt="5"/>
      <dgm:spPr/>
      <dgm:t>
        <a:bodyPr/>
        <a:lstStyle/>
        <a:p>
          <a:endParaRPr lang="en-US"/>
        </a:p>
      </dgm:t>
    </dgm:pt>
    <dgm:pt modelId="{61D391FA-3DD2-4F45-908F-C7369DFA49DB}" type="pres">
      <dgm:prSet presAssocID="{E81A64BA-519F-496D-BCB5-076B00E304F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662DF-54ED-471D-9210-09418773F092}" type="pres">
      <dgm:prSet presAssocID="{E81A64BA-519F-496D-BCB5-076B00E304F6}" presName="invisiNode" presStyleLbl="node1" presStyleIdx="3" presStyleCnt="5"/>
      <dgm:spPr/>
    </dgm:pt>
    <dgm:pt modelId="{61792F83-124E-4ECC-BA8C-DFDC52DC3F47}" type="pres">
      <dgm:prSet presAssocID="{E81A64BA-519F-496D-BCB5-076B00E304F6}" presName="imagNode" presStyleLbl="fgImgPlace1" presStyleIdx="3" presStyleCnt="5"/>
      <dgm:spPr/>
    </dgm:pt>
    <dgm:pt modelId="{231246A5-61AD-471A-B061-0B19850A61FC}" type="pres">
      <dgm:prSet presAssocID="{D37E3FE8-209A-4500-BADC-71326F69BE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D50F4BB-38D5-4181-A45C-4E729FF379EE}" type="pres">
      <dgm:prSet presAssocID="{4089BE6B-7659-43DE-B264-E7CD683EC364}" presName="compNode" presStyleCnt="0"/>
      <dgm:spPr/>
    </dgm:pt>
    <dgm:pt modelId="{30F3FA97-D7D3-4D97-8117-B5FB14FABCDC}" type="pres">
      <dgm:prSet presAssocID="{4089BE6B-7659-43DE-B264-E7CD683EC364}" presName="bkgdShape" presStyleLbl="node1" presStyleIdx="4" presStyleCnt="5"/>
      <dgm:spPr/>
      <dgm:t>
        <a:bodyPr/>
        <a:lstStyle/>
        <a:p>
          <a:endParaRPr lang="en-US"/>
        </a:p>
      </dgm:t>
    </dgm:pt>
    <dgm:pt modelId="{72A77448-4581-479F-BF3E-E936C57F04AA}" type="pres">
      <dgm:prSet presAssocID="{4089BE6B-7659-43DE-B264-E7CD683EC36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3C62F-8EEA-419D-852C-3343ACD3DD92}" type="pres">
      <dgm:prSet presAssocID="{4089BE6B-7659-43DE-B264-E7CD683EC364}" presName="invisiNode" presStyleLbl="node1" presStyleIdx="4" presStyleCnt="5"/>
      <dgm:spPr/>
    </dgm:pt>
    <dgm:pt modelId="{0D09F454-0178-44CF-A428-38FABA4839A9}" type="pres">
      <dgm:prSet presAssocID="{4089BE6B-7659-43DE-B264-E7CD683EC364}" presName="imagNode" presStyleLbl="fgImgPlace1" presStyleIdx="4" presStyleCnt="5"/>
      <dgm:spPr/>
    </dgm:pt>
  </dgm:ptLst>
  <dgm:cxnLst>
    <dgm:cxn modelId="{F0E21884-6E19-40E1-8E1F-C82A34590070}" srcId="{9A02F88B-ED6C-45BF-A617-1DC2DCBD583C}" destId="{B3D2A5DE-B3F9-4C90-855D-7F6659C6C232}" srcOrd="1" destOrd="0" parTransId="{08ED9D8A-9F13-4820-94EF-2DC88517FF66}" sibTransId="{F1AD1046-DDBF-4C63-8B3F-B36C83EE8466}"/>
    <dgm:cxn modelId="{CCF922E9-1A91-45E1-9206-0CE122AC6713}" type="presOf" srcId="{E81A64BA-519F-496D-BCB5-076B00E304F6}" destId="{41EECB25-6A3E-46D8-83D6-8C3B3B3C3EB6}" srcOrd="0" destOrd="0" presId="urn:microsoft.com/office/officeart/2005/8/layout/hList7"/>
    <dgm:cxn modelId="{235F6FF0-684B-4355-B98D-7FAA3F7583D0}" type="presOf" srcId="{323088C1-E85D-4730-940B-0E3934982AD4}" destId="{D9F07AFE-7ABA-4B38-A317-2BE349C79B1E}" srcOrd="0" destOrd="0" presId="urn:microsoft.com/office/officeart/2005/8/layout/hList7"/>
    <dgm:cxn modelId="{B5FA4509-9451-4281-A08E-6EDC753F81F1}" type="presOf" srcId="{F1AD1046-DDBF-4C63-8B3F-B36C83EE8466}" destId="{164650CA-47B6-4909-A538-A9D831908555}" srcOrd="0" destOrd="0" presId="urn:microsoft.com/office/officeart/2005/8/layout/hList7"/>
    <dgm:cxn modelId="{0D1C4AC3-FE7E-48F3-9626-CA43EF4BEF26}" type="presOf" srcId="{98F3CF69-9C72-4505-A0D0-FADC9D25E083}" destId="{9BB71FC9-762E-4F57-A709-9F31B1D9BF22}" srcOrd="0" destOrd="0" presId="urn:microsoft.com/office/officeart/2005/8/layout/hList7"/>
    <dgm:cxn modelId="{7315FDAA-86C1-48A1-9D51-DC4D8462DDEF}" type="presOf" srcId="{B3D2A5DE-B3F9-4C90-855D-7F6659C6C232}" destId="{D64AFFFD-977F-4A77-9716-8784890A0772}" srcOrd="1" destOrd="0" presId="urn:microsoft.com/office/officeart/2005/8/layout/hList7"/>
    <dgm:cxn modelId="{A0CDC0C9-FD73-42D0-9138-9AC1C83682CC}" type="presOf" srcId="{4089BE6B-7659-43DE-B264-E7CD683EC364}" destId="{30F3FA97-D7D3-4D97-8117-B5FB14FABCDC}" srcOrd="0" destOrd="0" presId="urn:microsoft.com/office/officeart/2005/8/layout/hList7"/>
    <dgm:cxn modelId="{9AA54CC1-9F03-4FB6-AF6C-CF93BC7F8CFE}" srcId="{9A02F88B-ED6C-45BF-A617-1DC2DCBD583C}" destId="{323088C1-E85D-4730-940B-0E3934982AD4}" srcOrd="0" destOrd="0" parTransId="{2DC75792-FB90-4F04-A4FA-A1D0154F7121}" sibTransId="{75C80424-F80C-42CE-905F-7768034E5480}"/>
    <dgm:cxn modelId="{BF8FB114-62C6-4311-B0CE-712BB0F5867A}" srcId="{9A02F88B-ED6C-45BF-A617-1DC2DCBD583C}" destId="{4089BE6B-7659-43DE-B264-E7CD683EC364}" srcOrd="4" destOrd="0" parTransId="{4A8901C9-13EB-4A0C-9F00-27522E73B647}" sibTransId="{9670CC64-C96C-4095-9402-39DF3B07717B}"/>
    <dgm:cxn modelId="{78ADBCEF-66B0-44B0-8C51-5B1C2C94F924}" type="presOf" srcId="{D37E3FE8-209A-4500-BADC-71326F69BE77}" destId="{231246A5-61AD-471A-B061-0B19850A61FC}" srcOrd="0" destOrd="0" presId="urn:microsoft.com/office/officeart/2005/8/layout/hList7"/>
    <dgm:cxn modelId="{63EAA925-F4A9-47A0-AC3A-6555F66877BD}" type="presOf" srcId="{E81A64BA-519F-496D-BCB5-076B00E304F6}" destId="{61D391FA-3DD2-4F45-908F-C7369DFA49DB}" srcOrd="1" destOrd="0" presId="urn:microsoft.com/office/officeart/2005/8/layout/hList7"/>
    <dgm:cxn modelId="{ECC1B73D-009F-4373-8FAB-EEBBF710BC03}" type="presOf" srcId="{4089BE6B-7659-43DE-B264-E7CD683EC364}" destId="{72A77448-4581-479F-BF3E-E936C57F04AA}" srcOrd="1" destOrd="0" presId="urn:microsoft.com/office/officeart/2005/8/layout/hList7"/>
    <dgm:cxn modelId="{23EBFD4D-3441-4512-BB4C-62743E7383A4}" type="presOf" srcId="{9A02F88B-ED6C-45BF-A617-1DC2DCBD583C}" destId="{8C49C3F8-899B-444D-BE7B-1FC961DAE540}" srcOrd="0" destOrd="0" presId="urn:microsoft.com/office/officeart/2005/8/layout/hList7"/>
    <dgm:cxn modelId="{E3F3ADF1-3C6E-469A-91C4-E1B758E4861A}" srcId="{9A02F88B-ED6C-45BF-A617-1DC2DCBD583C}" destId="{E81A64BA-519F-496D-BCB5-076B00E304F6}" srcOrd="3" destOrd="0" parTransId="{0D18808D-2AC5-4309-A376-30951BFE069E}" sibTransId="{D37E3FE8-209A-4500-BADC-71326F69BE77}"/>
    <dgm:cxn modelId="{245F4B03-4D90-4833-836E-82572F6E9144}" srcId="{9A02F88B-ED6C-45BF-A617-1DC2DCBD583C}" destId="{CB754BE3-DF84-49E5-8A04-407354B1D934}" srcOrd="2" destOrd="0" parTransId="{514FEC22-CE4B-484F-B646-43491174569C}" sibTransId="{98F3CF69-9C72-4505-A0D0-FADC9D25E083}"/>
    <dgm:cxn modelId="{A435AC25-A0F9-4C21-964B-2AABC1DE568A}" type="presOf" srcId="{CB754BE3-DF84-49E5-8A04-407354B1D934}" destId="{5F4E92F3-F3B1-43CC-811D-0FFE683B53C7}" srcOrd="1" destOrd="0" presId="urn:microsoft.com/office/officeart/2005/8/layout/hList7"/>
    <dgm:cxn modelId="{B0FF12B2-9D88-46EA-B370-D5D4F814A076}" type="presOf" srcId="{323088C1-E85D-4730-940B-0E3934982AD4}" destId="{F892980D-9BE5-4E9B-9391-CE47EF4C1F18}" srcOrd="1" destOrd="0" presId="urn:microsoft.com/office/officeart/2005/8/layout/hList7"/>
    <dgm:cxn modelId="{8AD431B9-5F6E-47C0-A9E5-785E62E18433}" type="presOf" srcId="{75C80424-F80C-42CE-905F-7768034E5480}" destId="{7C4FBCB3-8612-41F9-AC5E-2F6D84609838}" srcOrd="0" destOrd="0" presId="urn:microsoft.com/office/officeart/2005/8/layout/hList7"/>
    <dgm:cxn modelId="{698D9A8C-F28A-4360-864D-95E9B96D0BC3}" type="presOf" srcId="{CB754BE3-DF84-49E5-8A04-407354B1D934}" destId="{2B2EAE00-AED7-4D5F-8D0D-78EB840DC595}" srcOrd="0" destOrd="0" presId="urn:microsoft.com/office/officeart/2005/8/layout/hList7"/>
    <dgm:cxn modelId="{8A6E97E0-6A37-415C-82B0-4EE2B89A3A42}" type="presOf" srcId="{B3D2A5DE-B3F9-4C90-855D-7F6659C6C232}" destId="{8E34A6E5-502F-43A8-9281-5C9BBA3743F8}" srcOrd="0" destOrd="0" presId="urn:microsoft.com/office/officeart/2005/8/layout/hList7"/>
    <dgm:cxn modelId="{C6C76638-14CE-4923-8504-7554DE6BE705}" type="presParOf" srcId="{8C49C3F8-899B-444D-BE7B-1FC961DAE540}" destId="{BB18A0CF-4806-4174-A98D-1E688991F671}" srcOrd="0" destOrd="0" presId="urn:microsoft.com/office/officeart/2005/8/layout/hList7"/>
    <dgm:cxn modelId="{07F0CC86-D43C-4F83-9DD3-394853E1E1F2}" type="presParOf" srcId="{8C49C3F8-899B-444D-BE7B-1FC961DAE540}" destId="{E8F7B36E-9636-4F53-A639-D4B373538199}" srcOrd="1" destOrd="0" presId="urn:microsoft.com/office/officeart/2005/8/layout/hList7"/>
    <dgm:cxn modelId="{CA875D73-2E98-4528-BBB9-583DEE0D9DBF}" type="presParOf" srcId="{E8F7B36E-9636-4F53-A639-D4B373538199}" destId="{E87F4AA6-5A05-403D-AA27-DC7CC0EAB91F}" srcOrd="0" destOrd="0" presId="urn:microsoft.com/office/officeart/2005/8/layout/hList7"/>
    <dgm:cxn modelId="{BD4650E7-0378-4E58-8718-DDCBDD75E80B}" type="presParOf" srcId="{E87F4AA6-5A05-403D-AA27-DC7CC0EAB91F}" destId="{D9F07AFE-7ABA-4B38-A317-2BE349C79B1E}" srcOrd="0" destOrd="0" presId="urn:microsoft.com/office/officeart/2005/8/layout/hList7"/>
    <dgm:cxn modelId="{DD445328-AF32-403A-A556-C70DF0E08004}" type="presParOf" srcId="{E87F4AA6-5A05-403D-AA27-DC7CC0EAB91F}" destId="{F892980D-9BE5-4E9B-9391-CE47EF4C1F18}" srcOrd="1" destOrd="0" presId="urn:microsoft.com/office/officeart/2005/8/layout/hList7"/>
    <dgm:cxn modelId="{581CDA2F-E520-413D-8743-19C760C77DFA}" type="presParOf" srcId="{E87F4AA6-5A05-403D-AA27-DC7CC0EAB91F}" destId="{49FDEA97-8631-4B5A-9316-68BB490F1EA6}" srcOrd="2" destOrd="0" presId="urn:microsoft.com/office/officeart/2005/8/layout/hList7"/>
    <dgm:cxn modelId="{52EB41F8-701D-41BB-B357-3B589010A738}" type="presParOf" srcId="{E87F4AA6-5A05-403D-AA27-DC7CC0EAB91F}" destId="{A874754C-E1E6-4BD9-9570-AF7B3538D021}" srcOrd="3" destOrd="0" presId="urn:microsoft.com/office/officeart/2005/8/layout/hList7"/>
    <dgm:cxn modelId="{6A1FD262-39A3-4BB5-A3D3-5A99456C7CFB}" type="presParOf" srcId="{E8F7B36E-9636-4F53-A639-D4B373538199}" destId="{7C4FBCB3-8612-41F9-AC5E-2F6D84609838}" srcOrd="1" destOrd="0" presId="urn:microsoft.com/office/officeart/2005/8/layout/hList7"/>
    <dgm:cxn modelId="{C26501A5-3EBD-420E-A6EA-8886DD310CBF}" type="presParOf" srcId="{E8F7B36E-9636-4F53-A639-D4B373538199}" destId="{EB02A7A0-D1BD-47E7-8FCA-E56283BEE7FB}" srcOrd="2" destOrd="0" presId="urn:microsoft.com/office/officeart/2005/8/layout/hList7"/>
    <dgm:cxn modelId="{BDE5F64F-F1A4-488E-B274-E426F8025415}" type="presParOf" srcId="{EB02A7A0-D1BD-47E7-8FCA-E56283BEE7FB}" destId="{8E34A6E5-502F-43A8-9281-5C9BBA3743F8}" srcOrd="0" destOrd="0" presId="urn:microsoft.com/office/officeart/2005/8/layout/hList7"/>
    <dgm:cxn modelId="{E7BC2192-A1E9-4ADA-B765-504F71E8FD51}" type="presParOf" srcId="{EB02A7A0-D1BD-47E7-8FCA-E56283BEE7FB}" destId="{D64AFFFD-977F-4A77-9716-8784890A0772}" srcOrd="1" destOrd="0" presId="urn:microsoft.com/office/officeart/2005/8/layout/hList7"/>
    <dgm:cxn modelId="{252B54B4-57D3-4F09-AAAD-40DD13E95EFC}" type="presParOf" srcId="{EB02A7A0-D1BD-47E7-8FCA-E56283BEE7FB}" destId="{6F69FFAF-8C6E-49C2-A4BE-7D683E850549}" srcOrd="2" destOrd="0" presId="urn:microsoft.com/office/officeart/2005/8/layout/hList7"/>
    <dgm:cxn modelId="{3114F55F-5169-40DA-9787-F3E80E1B61BC}" type="presParOf" srcId="{EB02A7A0-D1BD-47E7-8FCA-E56283BEE7FB}" destId="{D8035A3A-9D9F-43A5-A8C7-8F1B28CDCB21}" srcOrd="3" destOrd="0" presId="urn:microsoft.com/office/officeart/2005/8/layout/hList7"/>
    <dgm:cxn modelId="{EFD6485A-E9AC-46FD-979A-18209A4DD113}" type="presParOf" srcId="{E8F7B36E-9636-4F53-A639-D4B373538199}" destId="{164650CA-47B6-4909-A538-A9D831908555}" srcOrd="3" destOrd="0" presId="urn:microsoft.com/office/officeart/2005/8/layout/hList7"/>
    <dgm:cxn modelId="{25489571-0DDB-4B2B-A4F3-2A512518746B}" type="presParOf" srcId="{E8F7B36E-9636-4F53-A639-D4B373538199}" destId="{30E70F45-983A-405F-9268-F31A945CFEB1}" srcOrd="4" destOrd="0" presId="urn:microsoft.com/office/officeart/2005/8/layout/hList7"/>
    <dgm:cxn modelId="{18443B53-6E09-4A9E-AEBA-1597F10880A1}" type="presParOf" srcId="{30E70F45-983A-405F-9268-F31A945CFEB1}" destId="{2B2EAE00-AED7-4D5F-8D0D-78EB840DC595}" srcOrd="0" destOrd="0" presId="urn:microsoft.com/office/officeart/2005/8/layout/hList7"/>
    <dgm:cxn modelId="{916F955C-0B32-4848-9464-74CF963F27E0}" type="presParOf" srcId="{30E70F45-983A-405F-9268-F31A945CFEB1}" destId="{5F4E92F3-F3B1-43CC-811D-0FFE683B53C7}" srcOrd="1" destOrd="0" presId="urn:microsoft.com/office/officeart/2005/8/layout/hList7"/>
    <dgm:cxn modelId="{20DD9A7B-D773-4438-8920-8941307B3C99}" type="presParOf" srcId="{30E70F45-983A-405F-9268-F31A945CFEB1}" destId="{C65369A8-F322-4560-B85C-1DCBC9AF0585}" srcOrd="2" destOrd="0" presId="urn:microsoft.com/office/officeart/2005/8/layout/hList7"/>
    <dgm:cxn modelId="{79EFF45D-1678-42CF-960A-F553ED8525FE}" type="presParOf" srcId="{30E70F45-983A-405F-9268-F31A945CFEB1}" destId="{A7F11CA6-D078-404C-B680-C4F6A41CB3F7}" srcOrd="3" destOrd="0" presId="urn:microsoft.com/office/officeart/2005/8/layout/hList7"/>
    <dgm:cxn modelId="{CDDAD7CC-5304-4E70-A93A-5D338945DA21}" type="presParOf" srcId="{E8F7B36E-9636-4F53-A639-D4B373538199}" destId="{9BB71FC9-762E-4F57-A709-9F31B1D9BF22}" srcOrd="5" destOrd="0" presId="urn:microsoft.com/office/officeart/2005/8/layout/hList7"/>
    <dgm:cxn modelId="{0516F54C-0BCD-48CD-A0F4-B313538CFD6D}" type="presParOf" srcId="{E8F7B36E-9636-4F53-A639-D4B373538199}" destId="{46A5B6C9-0512-4204-91BB-A5B2DD7BC36F}" srcOrd="6" destOrd="0" presId="urn:microsoft.com/office/officeart/2005/8/layout/hList7"/>
    <dgm:cxn modelId="{18B6902A-8B37-440C-9847-F0D0704435DC}" type="presParOf" srcId="{46A5B6C9-0512-4204-91BB-A5B2DD7BC36F}" destId="{41EECB25-6A3E-46D8-83D6-8C3B3B3C3EB6}" srcOrd="0" destOrd="0" presId="urn:microsoft.com/office/officeart/2005/8/layout/hList7"/>
    <dgm:cxn modelId="{00E7FBF6-77B2-4D32-A46A-C30F45C9E81E}" type="presParOf" srcId="{46A5B6C9-0512-4204-91BB-A5B2DD7BC36F}" destId="{61D391FA-3DD2-4F45-908F-C7369DFA49DB}" srcOrd="1" destOrd="0" presId="urn:microsoft.com/office/officeart/2005/8/layout/hList7"/>
    <dgm:cxn modelId="{0606CE3F-FAE9-4337-92A2-B34383045FA9}" type="presParOf" srcId="{46A5B6C9-0512-4204-91BB-A5B2DD7BC36F}" destId="{C84662DF-54ED-471D-9210-09418773F092}" srcOrd="2" destOrd="0" presId="urn:microsoft.com/office/officeart/2005/8/layout/hList7"/>
    <dgm:cxn modelId="{A50A0121-57B3-4DF9-9F53-E19CFC13ACB6}" type="presParOf" srcId="{46A5B6C9-0512-4204-91BB-A5B2DD7BC36F}" destId="{61792F83-124E-4ECC-BA8C-DFDC52DC3F47}" srcOrd="3" destOrd="0" presId="urn:microsoft.com/office/officeart/2005/8/layout/hList7"/>
    <dgm:cxn modelId="{2BDBEEC6-FA32-417D-B8A4-6AC68108860E}" type="presParOf" srcId="{E8F7B36E-9636-4F53-A639-D4B373538199}" destId="{231246A5-61AD-471A-B061-0B19850A61FC}" srcOrd="7" destOrd="0" presId="urn:microsoft.com/office/officeart/2005/8/layout/hList7"/>
    <dgm:cxn modelId="{2507EFE8-AB14-4BA4-AD0B-C03137728E9A}" type="presParOf" srcId="{E8F7B36E-9636-4F53-A639-D4B373538199}" destId="{9D50F4BB-38D5-4181-A45C-4E729FF379EE}" srcOrd="8" destOrd="0" presId="urn:microsoft.com/office/officeart/2005/8/layout/hList7"/>
    <dgm:cxn modelId="{15266212-99DB-4C8F-8D4F-F742ACC03EF2}" type="presParOf" srcId="{9D50F4BB-38D5-4181-A45C-4E729FF379EE}" destId="{30F3FA97-D7D3-4D97-8117-B5FB14FABCDC}" srcOrd="0" destOrd="0" presId="urn:microsoft.com/office/officeart/2005/8/layout/hList7"/>
    <dgm:cxn modelId="{290BD137-2D25-4A37-B4E3-C7978890C81A}" type="presParOf" srcId="{9D50F4BB-38D5-4181-A45C-4E729FF379EE}" destId="{72A77448-4581-479F-BF3E-E936C57F04AA}" srcOrd="1" destOrd="0" presId="urn:microsoft.com/office/officeart/2005/8/layout/hList7"/>
    <dgm:cxn modelId="{72285763-4B88-4624-844E-EB4FBB999FF2}" type="presParOf" srcId="{9D50F4BB-38D5-4181-A45C-4E729FF379EE}" destId="{4633C62F-8EEA-419D-852C-3343ACD3DD92}" srcOrd="2" destOrd="0" presId="urn:microsoft.com/office/officeart/2005/8/layout/hList7"/>
    <dgm:cxn modelId="{F06A4196-903F-43E3-B481-44CE9BE9D7B9}" type="presParOf" srcId="{9D50F4BB-38D5-4181-A45C-4E729FF379EE}" destId="{0D09F454-0178-44CF-A428-38FABA4839A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45F6CF-E756-441F-AFBC-6316B6253BC4}" type="doc">
      <dgm:prSet loTypeId="urn:microsoft.com/office/officeart/2005/8/layout/vList2" loCatId="list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6B3DD82-4FE8-4493-B3D5-60F8252F6F51}">
      <dgm:prSet/>
      <dgm:spPr/>
      <dgm:t>
        <a:bodyPr/>
        <a:lstStyle/>
        <a:p>
          <a:pPr rtl="0"/>
          <a:r>
            <a:rPr lang="en-US" b="1" i="1" dirty="0" smtClean="0"/>
            <a:t>About Supreme Court Guidelines for School Transport</a:t>
          </a:r>
          <a:endParaRPr lang="en-IN" b="1" i="1" dirty="0"/>
        </a:p>
      </dgm:t>
    </dgm:pt>
    <dgm:pt modelId="{FF469F4F-8068-4523-9358-8B44754289D0}" type="parTrans" cxnId="{903C6DB9-D5ED-4FCB-BBD7-0BF9FABBEC97}">
      <dgm:prSet/>
      <dgm:spPr/>
      <dgm:t>
        <a:bodyPr/>
        <a:lstStyle/>
        <a:p>
          <a:endParaRPr lang="en-US"/>
        </a:p>
      </dgm:t>
    </dgm:pt>
    <dgm:pt modelId="{A9F7FFFB-6BA8-40C4-A340-E61C8C07A1F6}" type="sibTrans" cxnId="{903C6DB9-D5ED-4FCB-BBD7-0BF9FABBEC97}">
      <dgm:prSet/>
      <dgm:spPr/>
      <dgm:t>
        <a:bodyPr/>
        <a:lstStyle/>
        <a:p>
          <a:endParaRPr lang="en-US"/>
        </a:p>
      </dgm:t>
    </dgm:pt>
    <dgm:pt modelId="{D5D40AC3-74B4-43E7-8DD7-28BDF1374DE6}" type="pres">
      <dgm:prSet presAssocID="{F045F6CF-E756-441F-AFBC-6316B6253B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8F278F-FFCE-40D7-8AEF-730CD0B95893}" type="pres">
      <dgm:prSet presAssocID="{66B3DD82-4FE8-4493-B3D5-60F8252F6F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40A12C-513C-4BDE-B435-01815578F8ED}" type="presOf" srcId="{F045F6CF-E756-441F-AFBC-6316B6253BC4}" destId="{D5D40AC3-74B4-43E7-8DD7-28BDF1374DE6}" srcOrd="0" destOrd="0" presId="urn:microsoft.com/office/officeart/2005/8/layout/vList2"/>
    <dgm:cxn modelId="{903C6DB9-D5ED-4FCB-BBD7-0BF9FABBEC97}" srcId="{F045F6CF-E756-441F-AFBC-6316B6253BC4}" destId="{66B3DD82-4FE8-4493-B3D5-60F8252F6F51}" srcOrd="0" destOrd="0" parTransId="{FF469F4F-8068-4523-9358-8B44754289D0}" sibTransId="{A9F7FFFB-6BA8-40C4-A340-E61C8C07A1F6}"/>
    <dgm:cxn modelId="{D607DB5B-75E2-4261-8B4E-2090C93E3F01}" type="presOf" srcId="{66B3DD82-4FE8-4493-B3D5-60F8252F6F51}" destId="{7C8F278F-FFCE-40D7-8AEF-730CD0B95893}" srcOrd="0" destOrd="0" presId="urn:microsoft.com/office/officeart/2005/8/layout/vList2"/>
    <dgm:cxn modelId="{2DAD567C-63AC-498D-9DD4-EE5B2614249D}" type="presParOf" srcId="{D5D40AC3-74B4-43E7-8DD7-28BDF1374DE6}" destId="{7C8F278F-FFCE-40D7-8AEF-730CD0B958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C38BA-4F55-4FB1-9217-1A9F39596D0D}">
      <dsp:nvSpPr>
        <dsp:cNvPr id="0" name=""/>
        <dsp:cNvSpPr/>
      </dsp:nvSpPr>
      <dsp:spPr>
        <a:xfrm>
          <a:off x="-4513178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5A8BDF-D91E-442F-9F2E-8E5B33C475F2}">
      <dsp:nvSpPr>
        <dsp:cNvPr id="0" name=""/>
        <dsp:cNvSpPr/>
      </dsp:nvSpPr>
      <dsp:spPr>
        <a:xfrm>
          <a:off x="1312436" y="1125720"/>
          <a:ext cx="9203163" cy="20998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6937" tIns="160020" rIns="160020" bIns="16002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smtClean="0">
              <a:solidFill>
                <a:schemeClr val="tx1"/>
              </a:solidFill>
            </a:rPr>
            <a:t>ADMINISTRATIVE SKILLS </a:t>
          </a:r>
          <a:endParaRPr lang="en-IN" sz="6300" kern="1200" dirty="0">
            <a:solidFill>
              <a:schemeClr val="tx1"/>
            </a:solidFill>
          </a:endParaRPr>
        </a:p>
      </dsp:txBody>
      <dsp:txXfrm>
        <a:off x="1312436" y="1125720"/>
        <a:ext cx="9203163" cy="2099897"/>
      </dsp:txXfrm>
    </dsp:sp>
    <dsp:sp modelId="{A24026E5-AABE-445E-8A84-910A8823F740}">
      <dsp:nvSpPr>
        <dsp:cNvPr id="0" name=""/>
        <dsp:cNvSpPr/>
      </dsp:nvSpPr>
      <dsp:spPr>
        <a:xfrm>
          <a:off x="0" y="863232"/>
          <a:ext cx="2624872" cy="2624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1EF4A-8A3D-4F04-B7BF-1D6135A6DA3A}">
      <dsp:nvSpPr>
        <dsp:cNvPr id="0" name=""/>
        <dsp:cNvSpPr/>
      </dsp:nvSpPr>
      <dsp:spPr>
        <a:xfrm>
          <a:off x="0" y="483"/>
          <a:ext cx="10732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A4CCF-7D78-4FC9-89AE-E9722B43705B}">
      <dsp:nvSpPr>
        <dsp:cNvPr id="0" name=""/>
        <dsp:cNvSpPr/>
      </dsp:nvSpPr>
      <dsp:spPr>
        <a:xfrm>
          <a:off x="0" y="483"/>
          <a:ext cx="10732655" cy="79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Transport Protocol </a:t>
          </a:r>
          <a:endParaRPr lang="en-IN" sz="3600" kern="1200" dirty="0"/>
        </a:p>
      </dsp:txBody>
      <dsp:txXfrm>
        <a:off x="0" y="483"/>
        <a:ext cx="10732655" cy="792286"/>
      </dsp:txXfrm>
    </dsp:sp>
    <dsp:sp modelId="{20BA3346-4F98-4F14-B170-720819B1B38F}">
      <dsp:nvSpPr>
        <dsp:cNvPr id="0" name=""/>
        <dsp:cNvSpPr/>
      </dsp:nvSpPr>
      <dsp:spPr>
        <a:xfrm>
          <a:off x="0" y="792770"/>
          <a:ext cx="10732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3E49A-E7BB-4E1F-9BC4-70E999E7C75D}">
      <dsp:nvSpPr>
        <dsp:cNvPr id="0" name=""/>
        <dsp:cNvSpPr/>
      </dsp:nvSpPr>
      <dsp:spPr>
        <a:xfrm>
          <a:off x="0" y="792770"/>
          <a:ext cx="10732655" cy="79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Ensuring Vendors adhere to RTO Guidelines </a:t>
          </a:r>
          <a:endParaRPr lang="en-IN" sz="3600" kern="1200"/>
        </a:p>
      </dsp:txBody>
      <dsp:txXfrm>
        <a:off x="0" y="792770"/>
        <a:ext cx="10732655" cy="792286"/>
      </dsp:txXfrm>
    </dsp:sp>
    <dsp:sp modelId="{9F8F3EB7-5409-4256-BFB9-326434B0457C}">
      <dsp:nvSpPr>
        <dsp:cNvPr id="0" name=""/>
        <dsp:cNvSpPr/>
      </dsp:nvSpPr>
      <dsp:spPr>
        <a:xfrm>
          <a:off x="0" y="1585056"/>
          <a:ext cx="10732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EA3C6-050E-4620-BC91-D9DEA0DD0E75}">
      <dsp:nvSpPr>
        <dsp:cNvPr id="0" name=""/>
        <dsp:cNvSpPr/>
      </dsp:nvSpPr>
      <dsp:spPr>
        <a:xfrm>
          <a:off x="0" y="1585056"/>
          <a:ext cx="10732655" cy="79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Police Verification &amp; POCSO of Transport Department </a:t>
          </a:r>
          <a:endParaRPr lang="en-IN" sz="3600" kern="1200"/>
        </a:p>
      </dsp:txBody>
      <dsp:txXfrm>
        <a:off x="0" y="1585056"/>
        <a:ext cx="10732655" cy="792286"/>
      </dsp:txXfrm>
    </dsp:sp>
    <dsp:sp modelId="{101374BE-F126-4D93-8A72-820FA59B8A05}">
      <dsp:nvSpPr>
        <dsp:cNvPr id="0" name=""/>
        <dsp:cNvSpPr/>
      </dsp:nvSpPr>
      <dsp:spPr>
        <a:xfrm>
          <a:off x="0" y="2377343"/>
          <a:ext cx="10732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14E03-6F79-41C1-A3C0-A48AC58691F8}">
      <dsp:nvSpPr>
        <dsp:cNvPr id="0" name=""/>
        <dsp:cNvSpPr/>
      </dsp:nvSpPr>
      <dsp:spPr>
        <a:xfrm>
          <a:off x="0" y="2377343"/>
          <a:ext cx="10732655" cy="79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Documentation related to vendoring / taxes / insurance </a:t>
          </a:r>
          <a:endParaRPr lang="en-IN" sz="3600" kern="1200"/>
        </a:p>
      </dsp:txBody>
      <dsp:txXfrm>
        <a:off x="0" y="2377343"/>
        <a:ext cx="10732655" cy="792286"/>
      </dsp:txXfrm>
    </dsp:sp>
    <dsp:sp modelId="{9DFC4786-98B9-4AEB-B9D4-2A928169E158}">
      <dsp:nvSpPr>
        <dsp:cNvPr id="0" name=""/>
        <dsp:cNvSpPr/>
      </dsp:nvSpPr>
      <dsp:spPr>
        <a:xfrm>
          <a:off x="0" y="3169629"/>
          <a:ext cx="10732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E2940-D15F-4B3F-BC92-FF35472BB328}">
      <dsp:nvSpPr>
        <dsp:cNvPr id="0" name=""/>
        <dsp:cNvSpPr/>
      </dsp:nvSpPr>
      <dsp:spPr>
        <a:xfrm>
          <a:off x="0" y="3169629"/>
          <a:ext cx="10732655" cy="79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Bus Fitment Certificate</a:t>
          </a:r>
          <a:endParaRPr lang="en-IN" sz="3600" kern="1200"/>
        </a:p>
      </dsp:txBody>
      <dsp:txXfrm>
        <a:off x="0" y="3169629"/>
        <a:ext cx="10732655" cy="7922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A31DD-D870-4205-9955-E9C0D097E4B5}">
      <dsp:nvSpPr>
        <dsp:cNvPr id="0" name=""/>
        <dsp:cNvSpPr/>
      </dsp:nvSpPr>
      <dsp:spPr>
        <a:xfrm>
          <a:off x="0" y="3604"/>
          <a:ext cx="5772727" cy="5900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    </a:t>
          </a:r>
          <a:r>
            <a:rPr lang="en-IN" sz="2400" b="1" i="1" kern="1200" dirty="0" smtClean="0"/>
            <a:t>About School Management Committee</a:t>
          </a:r>
          <a:endParaRPr lang="en-IN" sz="2400" b="1" i="1" kern="1200" dirty="0"/>
        </a:p>
      </dsp:txBody>
      <dsp:txXfrm>
        <a:off x="28806" y="32410"/>
        <a:ext cx="5715115" cy="5324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66F41-5AB3-44EA-9FDE-D47A886C9E2D}">
      <dsp:nvSpPr>
        <dsp:cNvPr id="0" name=""/>
        <dsp:cNvSpPr/>
      </dsp:nvSpPr>
      <dsp:spPr>
        <a:xfrm>
          <a:off x="1" y="6932"/>
          <a:ext cx="7708706" cy="8249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Constitution of SMC as per CBSE Affiliation Byelaws</a:t>
          </a:r>
          <a:endParaRPr lang="en-IN" sz="2800" b="1" kern="1200" dirty="0"/>
        </a:p>
      </dsp:txBody>
      <dsp:txXfrm>
        <a:off x="412455" y="6932"/>
        <a:ext cx="6883798" cy="824908"/>
      </dsp:txXfrm>
    </dsp:sp>
    <dsp:sp modelId="{5A57B9BA-6F1B-4D20-98C6-1A0EDAA32A01}">
      <dsp:nvSpPr>
        <dsp:cNvPr id="0" name=""/>
        <dsp:cNvSpPr/>
      </dsp:nvSpPr>
      <dsp:spPr>
        <a:xfrm>
          <a:off x="1" y="947327"/>
          <a:ext cx="7968923" cy="8249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Roles and Responsibilities of Members </a:t>
          </a:r>
          <a:endParaRPr lang="en-IN" sz="2800" b="1" kern="1200" dirty="0"/>
        </a:p>
      </dsp:txBody>
      <dsp:txXfrm>
        <a:off x="412455" y="947327"/>
        <a:ext cx="7144015" cy="824908"/>
      </dsp:txXfrm>
    </dsp:sp>
    <dsp:sp modelId="{17862BDB-8F0B-48AA-B9F2-6A92FEE1A820}">
      <dsp:nvSpPr>
        <dsp:cNvPr id="0" name=""/>
        <dsp:cNvSpPr/>
      </dsp:nvSpPr>
      <dsp:spPr>
        <a:xfrm>
          <a:off x="1" y="1887723"/>
          <a:ext cx="8075584" cy="10530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Election and Nomination Process</a:t>
          </a:r>
          <a:endParaRPr lang="en-IN" sz="2800" b="1" kern="1200" dirty="0"/>
        </a:p>
      </dsp:txBody>
      <dsp:txXfrm>
        <a:off x="526540" y="1887723"/>
        <a:ext cx="7022507" cy="1053077"/>
      </dsp:txXfrm>
    </dsp:sp>
    <dsp:sp modelId="{6DF33941-7050-4A33-A5E9-6D19E7EC906C}">
      <dsp:nvSpPr>
        <dsp:cNvPr id="0" name=""/>
        <dsp:cNvSpPr/>
      </dsp:nvSpPr>
      <dsp:spPr>
        <a:xfrm>
          <a:off x="1" y="3056288"/>
          <a:ext cx="8091051" cy="10359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Recording Minutes of the Meeting</a:t>
          </a:r>
          <a:endParaRPr lang="en-IN" sz="2800" b="1" kern="1200" dirty="0"/>
        </a:p>
      </dsp:txBody>
      <dsp:txXfrm>
        <a:off x="517973" y="3056288"/>
        <a:ext cx="7055107" cy="10359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B293C-3AEA-477F-90CB-C7584C6E3E45}">
      <dsp:nvSpPr>
        <dsp:cNvPr id="0" name=""/>
        <dsp:cNvSpPr/>
      </dsp:nvSpPr>
      <dsp:spPr>
        <a:xfrm>
          <a:off x="0" y="9941"/>
          <a:ext cx="7167419" cy="127120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            </a:t>
          </a:r>
          <a:r>
            <a:rPr lang="en-US" sz="3200" b="1" i="1" kern="1200" dirty="0" smtClean="0"/>
            <a:t>About Provident Fund/ ESI: </a:t>
          </a:r>
          <a:endParaRPr lang="en-IN" sz="3200" b="1" i="1" kern="1200" dirty="0"/>
        </a:p>
      </dsp:txBody>
      <dsp:txXfrm>
        <a:off x="62055" y="71996"/>
        <a:ext cx="7043309" cy="1147095"/>
      </dsp:txXfrm>
    </dsp:sp>
    <dsp:sp modelId="{064F5A30-A5DA-4493-A237-1D30D038B9C7}">
      <dsp:nvSpPr>
        <dsp:cNvPr id="0" name=""/>
        <dsp:cNvSpPr/>
      </dsp:nvSpPr>
      <dsp:spPr>
        <a:xfrm>
          <a:off x="0" y="1373306"/>
          <a:ext cx="7167419" cy="1271205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• Ensuring remittance as per norms</a:t>
          </a:r>
          <a:endParaRPr lang="en-IN" sz="3200" kern="1200" dirty="0"/>
        </a:p>
      </dsp:txBody>
      <dsp:txXfrm>
        <a:off x="62055" y="1435361"/>
        <a:ext cx="7043309" cy="1147095"/>
      </dsp:txXfrm>
    </dsp:sp>
    <dsp:sp modelId="{48DBA51B-A68C-4FC1-AFD2-4446A9C829DE}">
      <dsp:nvSpPr>
        <dsp:cNvPr id="0" name=""/>
        <dsp:cNvSpPr/>
      </dsp:nvSpPr>
      <dsp:spPr>
        <a:xfrm>
          <a:off x="0" y="2736671"/>
          <a:ext cx="7167419" cy="127120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• Withdrawal and Transfer Procedure of PF</a:t>
          </a:r>
          <a:endParaRPr lang="en-IN" sz="3200" kern="1200" dirty="0"/>
        </a:p>
      </dsp:txBody>
      <dsp:txXfrm>
        <a:off x="62055" y="2798726"/>
        <a:ext cx="7043309" cy="11470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FE6D0-AB74-4CEB-88A4-9D06B762EE7A}">
      <dsp:nvSpPr>
        <dsp:cNvPr id="0" name=""/>
        <dsp:cNvSpPr/>
      </dsp:nvSpPr>
      <dsp:spPr>
        <a:xfrm>
          <a:off x="0" y="49215"/>
          <a:ext cx="10825019" cy="14373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			</a:t>
          </a:r>
          <a:r>
            <a:rPr lang="en-US" sz="2400" b="1" i="1" kern="1200" dirty="0" smtClean="0"/>
            <a:t>ABOUT AUDITS AND SURVEILLANCE</a:t>
          </a:r>
          <a:endParaRPr lang="en-IN" sz="2400" b="1" i="1" kern="1200" dirty="0"/>
        </a:p>
      </dsp:txBody>
      <dsp:txXfrm>
        <a:off x="70165" y="119380"/>
        <a:ext cx="10684689" cy="1297015"/>
      </dsp:txXfrm>
    </dsp:sp>
    <dsp:sp modelId="{7C3984BE-4977-42DF-A639-293DC23E5AE0}">
      <dsp:nvSpPr>
        <dsp:cNvPr id="0" name=""/>
        <dsp:cNvSpPr/>
      </dsp:nvSpPr>
      <dsp:spPr>
        <a:xfrm>
          <a:off x="0" y="1561440"/>
          <a:ext cx="10825019" cy="143734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kern="1200" dirty="0" smtClean="0">
              <a:solidFill>
                <a:schemeClr val="tx1"/>
              </a:solidFill>
            </a:rPr>
            <a:t>Conduct of Internal &amp; External Audits (ISO / CBSE / Accounts </a:t>
          </a:r>
          <a:r>
            <a:rPr lang="en-IN" sz="2600" b="1" kern="1200" dirty="0" err="1" smtClean="0">
              <a:solidFill>
                <a:schemeClr val="tx1"/>
              </a:solidFill>
            </a:rPr>
            <a:t>Deptt</a:t>
          </a:r>
          <a:r>
            <a:rPr lang="en-IN" sz="2600" b="1" kern="1200" dirty="0" smtClean="0">
              <a:solidFill>
                <a:schemeClr val="tx1"/>
              </a:solidFill>
            </a:rPr>
            <a:t>.) pertaining to finances, pedagogy documentation, safety, vigilance, salaries, etc.</a:t>
          </a:r>
          <a:endParaRPr lang="en-IN" sz="2600" b="1" kern="1200" dirty="0">
            <a:solidFill>
              <a:schemeClr val="tx1"/>
            </a:solidFill>
          </a:endParaRPr>
        </a:p>
      </dsp:txBody>
      <dsp:txXfrm>
        <a:off x="70165" y="1631605"/>
        <a:ext cx="10684689" cy="12970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A88EC-79E5-49BA-AE81-30FA08736DB9}">
      <dsp:nvSpPr>
        <dsp:cNvPr id="0" name=""/>
        <dsp:cNvSpPr/>
      </dsp:nvSpPr>
      <dsp:spPr>
        <a:xfrm>
          <a:off x="0" y="7870"/>
          <a:ext cx="6659420" cy="64759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	</a:t>
          </a:r>
          <a:r>
            <a:rPr lang="en-IN" sz="2700" b="1" i="1" kern="1200" dirty="0" smtClean="0"/>
            <a:t>About Evacuation Procedures</a:t>
          </a:r>
          <a:endParaRPr lang="en-IN" sz="2700" b="1" i="1" kern="1200" dirty="0"/>
        </a:p>
      </dsp:txBody>
      <dsp:txXfrm>
        <a:off x="31613" y="39483"/>
        <a:ext cx="6596194" cy="5843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7C283-EED2-4A44-AEA0-F92023A1AB30}">
      <dsp:nvSpPr>
        <dsp:cNvPr id="0" name=""/>
        <dsp:cNvSpPr/>
      </dsp:nvSpPr>
      <dsp:spPr>
        <a:xfrm>
          <a:off x="0" y="1158240"/>
          <a:ext cx="10852727" cy="1544320"/>
        </a:xfrm>
        <a:prstGeom prst="notched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0768D-A747-4596-8576-A544BE464F38}">
      <dsp:nvSpPr>
        <dsp:cNvPr id="0" name=""/>
        <dsp:cNvSpPr/>
      </dsp:nvSpPr>
      <dsp:spPr>
        <a:xfrm>
          <a:off x="4888" y="0"/>
          <a:ext cx="2351247" cy="154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Devising evacuation plan and conducting drills regularly. </a:t>
          </a:r>
          <a:endParaRPr lang="en-IN" sz="1800" b="1" kern="1200" dirty="0"/>
        </a:p>
      </dsp:txBody>
      <dsp:txXfrm>
        <a:off x="4888" y="0"/>
        <a:ext cx="2351247" cy="1544320"/>
      </dsp:txXfrm>
    </dsp:sp>
    <dsp:sp modelId="{C3FE8D4C-BD9C-487E-8D0B-826FC3AEF48B}">
      <dsp:nvSpPr>
        <dsp:cNvPr id="0" name=""/>
        <dsp:cNvSpPr/>
      </dsp:nvSpPr>
      <dsp:spPr>
        <a:xfrm>
          <a:off x="987472" y="1737360"/>
          <a:ext cx="386080" cy="386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E5E5A-2098-4859-ABD4-FE9FBEC42F29}">
      <dsp:nvSpPr>
        <dsp:cNvPr id="0" name=""/>
        <dsp:cNvSpPr/>
      </dsp:nvSpPr>
      <dsp:spPr>
        <a:xfrm>
          <a:off x="2473698" y="2316480"/>
          <a:ext cx="2351247" cy="154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• </a:t>
          </a:r>
          <a:r>
            <a:rPr lang="en-US" sz="1800" b="1" kern="1200" dirty="0" smtClean="0"/>
            <a:t>Ensuring entry &amp; exits in buildings are free and flowing.</a:t>
          </a:r>
          <a:endParaRPr lang="en-IN" sz="1800" b="1" kern="1200" dirty="0"/>
        </a:p>
      </dsp:txBody>
      <dsp:txXfrm>
        <a:off x="2473698" y="2316480"/>
        <a:ext cx="2351247" cy="1544320"/>
      </dsp:txXfrm>
    </dsp:sp>
    <dsp:sp modelId="{3BF88E3F-E3A0-4290-BCF5-10F507611F85}">
      <dsp:nvSpPr>
        <dsp:cNvPr id="0" name=""/>
        <dsp:cNvSpPr/>
      </dsp:nvSpPr>
      <dsp:spPr>
        <a:xfrm>
          <a:off x="3456282" y="1737360"/>
          <a:ext cx="386080" cy="386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14D7B-FB37-4CE8-A792-64826AA5FF9E}">
      <dsp:nvSpPr>
        <dsp:cNvPr id="0" name=""/>
        <dsp:cNvSpPr/>
      </dsp:nvSpPr>
      <dsp:spPr>
        <a:xfrm>
          <a:off x="4942508" y="0"/>
          <a:ext cx="2351247" cy="154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• </a:t>
          </a:r>
          <a:r>
            <a:rPr lang="en-US" sz="1800" b="1" kern="1200" dirty="0" smtClean="0"/>
            <a:t>Emergency protocol for all Heads pertaining to medical, earthquake, fire, terrorists, etc. </a:t>
          </a:r>
          <a:endParaRPr lang="en-IN" sz="1800" b="1" kern="1200" dirty="0"/>
        </a:p>
      </dsp:txBody>
      <dsp:txXfrm>
        <a:off x="4942508" y="0"/>
        <a:ext cx="2351247" cy="1544320"/>
      </dsp:txXfrm>
    </dsp:sp>
    <dsp:sp modelId="{DFC24A10-7249-43A9-B804-6C304B4D5254}">
      <dsp:nvSpPr>
        <dsp:cNvPr id="0" name=""/>
        <dsp:cNvSpPr/>
      </dsp:nvSpPr>
      <dsp:spPr>
        <a:xfrm>
          <a:off x="5925092" y="1737360"/>
          <a:ext cx="386080" cy="386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C7037-D060-4202-8F95-AD412C1002C3}">
      <dsp:nvSpPr>
        <dsp:cNvPr id="0" name=""/>
        <dsp:cNvSpPr/>
      </dsp:nvSpPr>
      <dsp:spPr>
        <a:xfrm>
          <a:off x="7411318" y="2316480"/>
          <a:ext cx="2351247" cy="154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• </a:t>
          </a:r>
          <a:r>
            <a:rPr lang="en-US" sz="1800" b="1" kern="1200" dirty="0" smtClean="0"/>
            <a:t>Important contacts in case of disaster</a:t>
          </a:r>
          <a:endParaRPr lang="en-IN" sz="1800" b="1" kern="1200" dirty="0"/>
        </a:p>
      </dsp:txBody>
      <dsp:txXfrm>
        <a:off x="7411318" y="2316480"/>
        <a:ext cx="2351247" cy="1544320"/>
      </dsp:txXfrm>
    </dsp:sp>
    <dsp:sp modelId="{7DFBA658-50FC-4E2A-87D8-00E359D53FBA}">
      <dsp:nvSpPr>
        <dsp:cNvPr id="0" name=""/>
        <dsp:cNvSpPr/>
      </dsp:nvSpPr>
      <dsp:spPr>
        <a:xfrm>
          <a:off x="8393902" y="1737360"/>
          <a:ext cx="386080" cy="386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88D0B-7B88-4980-B975-7452674F3118}">
      <dsp:nvSpPr>
        <dsp:cNvPr id="0" name=""/>
        <dsp:cNvSpPr/>
      </dsp:nvSpPr>
      <dsp:spPr>
        <a:xfrm>
          <a:off x="0" y="39425"/>
          <a:ext cx="4082473" cy="7137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smtClean="0"/>
            <a:t>About Students Dossiers: </a:t>
          </a:r>
          <a:endParaRPr lang="en-IN" sz="2900" kern="1200"/>
        </a:p>
      </dsp:txBody>
      <dsp:txXfrm>
        <a:off x="34845" y="74270"/>
        <a:ext cx="4012783" cy="64410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E896C-B0D6-449F-8ED1-3B49638B8DE3}">
      <dsp:nvSpPr>
        <dsp:cNvPr id="0" name=""/>
        <dsp:cNvSpPr/>
      </dsp:nvSpPr>
      <dsp:spPr>
        <a:xfrm>
          <a:off x="0" y="4002"/>
          <a:ext cx="2937163" cy="6645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b="1" kern="1200" smtClean="0"/>
            <a:t>About Staff Files: </a:t>
          </a:r>
          <a:endParaRPr lang="en-IN" sz="2700" kern="1200"/>
        </a:p>
      </dsp:txBody>
      <dsp:txXfrm>
        <a:off x="32442" y="36444"/>
        <a:ext cx="2872279" cy="59968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6A62F-B3C7-4671-879A-5601676DAE6C}">
      <dsp:nvSpPr>
        <dsp:cNvPr id="0" name=""/>
        <dsp:cNvSpPr/>
      </dsp:nvSpPr>
      <dsp:spPr>
        <a:xfrm>
          <a:off x="0" y="24407"/>
          <a:ext cx="5532581" cy="503685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</a:t>
          </a:r>
          <a:r>
            <a:rPr lang="en-US" sz="2100" b="1" i="1" kern="1200" dirty="0" smtClean="0"/>
            <a:t>About Documents pertaining to Infrastructure</a:t>
          </a:r>
          <a:endParaRPr lang="en-IN" sz="2100" b="1" i="1" kern="1200" dirty="0"/>
        </a:p>
      </dsp:txBody>
      <dsp:txXfrm>
        <a:off x="24588" y="48995"/>
        <a:ext cx="5483405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2BC2A-17DA-4290-8D0D-16C8DC36897A}">
      <dsp:nvSpPr>
        <dsp:cNvPr id="0" name=""/>
        <dsp:cNvSpPr/>
      </dsp:nvSpPr>
      <dsp:spPr>
        <a:xfrm>
          <a:off x="3792689" y="2288"/>
          <a:ext cx="3330000" cy="1510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WHAT IS ADMINISTRATION?</a:t>
          </a:r>
          <a:endParaRPr lang="en-IN" sz="3200" kern="1200"/>
        </a:p>
      </dsp:txBody>
      <dsp:txXfrm>
        <a:off x="3792689" y="2288"/>
        <a:ext cx="3330000" cy="1510140"/>
      </dsp:txXfrm>
    </dsp:sp>
    <dsp:sp modelId="{FC77EC33-452B-45C8-B695-75CD41FF7303}">
      <dsp:nvSpPr>
        <dsp:cNvPr id="0" name=""/>
        <dsp:cNvSpPr/>
      </dsp:nvSpPr>
      <dsp:spPr>
        <a:xfrm>
          <a:off x="3072689" y="1587935"/>
          <a:ext cx="4770000" cy="15101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Administration is defined as the act of managing duties, responsibilities, or rules. </a:t>
          </a:r>
          <a:endParaRPr lang="en-IN" sz="3200" kern="1200"/>
        </a:p>
      </dsp:txBody>
      <dsp:txXfrm>
        <a:off x="3072689" y="1587935"/>
        <a:ext cx="4770000" cy="1510140"/>
      </dsp:txXfrm>
    </dsp:sp>
    <dsp:sp modelId="{B9E1EDA6-774C-4011-8B40-F8FC823FE23D}">
      <dsp:nvSpPr>
        <dsp:cNvPr id="0" name=""/>
        <dsp:cNvSpPr/>
      </dsp:nvSpPr>
      <dsp:spPr>
        <a:xfrm>
          <a:off x="1407688" y="3173582"/>
          <a:ext cx="8100000" cy="15101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Administration is </a:t>
          </a:r>
          <a:r>
            <a:rPr lang="en-US" sz="3200" b="1" kern="1200" dirty="0" smtClean="0"/>
            <a:t>the act of the principal in the school - managing the faculty and staff and employing the rules of the school system</a:t>
          </a:r>
          <a:r>
            <a:rPr lang="en-US" sz="3200" kern="1200" dirty="0" smtClean="0"/>
            <a:t>. </a:t>
          </a:r>
          <a:r>
            <a:rPr lang="en-US" sz="3200" b="1" u="sng" kern="1200" dirty="0" smtClean="0"/>
            <a:t> </a:t>
          </a:r>
          <a:endParaRPr lang="en-IN" sz="3200" kern="1200" dirty="0"/>
        </a:p>
      </dsp:txBody>
      <dsp:txXfrm>
        <a:off x="1407688" y="3173582"/>
        <a:ext cx="8100000" cy="15101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95978-5126-45BD-A0F5-4C1B71137199}">
      <dsp:nvSpPr>
        <dsp:cNvPr id="0" name=""/>
        <dsp:cNvSpPr/>
      </dsp:nvSpPr>
      <dsp:spPr>
        <a:xfrm>
          <a:off x="0" y="0"/>
          <a:ext cx="3719380" cy="371938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E51B3-2A55-43ED-B87F-F0EF9467848D}">
      <dsp:nvSpPr>
        <dsp:cNvPr id="0" name=""/>
        <dsp:cNvSpPr/>
      </dsp:nvSpPr>
      <dsp:spPr>
        <a:xfrm>
          <a:off x="1859690" y="0"/>
          <a:ext cx="8706708" cy="37193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Procuring and maintaining documents pertaining to Land Deeds, Building Plan, NOC from State Govt.</a:t>
          </a:r>
          <a:endParaRPr lang="en-IN" sz="2200" b="1" i="1" kern="1200" dirty="0"/>
        </a:p>
      </dsp:txBody>
      <dsp:txXfrm>
        <a:off x="1859690" y="0"/>
        <a:ext cx="8706708" cy="790368"/>
      </dsp:txXfrm>
    </dsp:sp>
    <dsp:sp modelId="{7635C8AA-7A22-4A13-8215-7E3D124C37BB}">
      <dsp:nvSpPr>
        <dsp:cNvPr id="0" name=""/>
        <dsp:cNvSpPr/>
      </dsp:nvSpPr>
      <dsp:spPr>
        <a:xfrm>
          <a:off x="488168" y="790368"/>
          <a:ext cx="2743042" cy="274304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2EF53-B279-4BAE-A05F-7C8DF3E64D0A}">
      <dsp:nvSpPr>
        <dsp:cNvPr id="0" name=""/>
        <dsp:cNvSpPr/>
      </dsp:nvSpPr>
      <dsp:spPr>
        <a:xfrm>
          <a:off x="1859690" y="790368"/>
          <a:ext cx="8706708" cy="27430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Regular updating of water </a:t>
          </a:r>
          <a:r>
            <a:rPr lang="en-US" sz="2200" b="1" i="1" kern="1200" dirty="0" err="1" smtClean="0"/>
            <a:t>potability</a:t>
          </a:r>
          <a:r>
            <a:rPr lang="en-US" sz="2200" b="1" i="1" kern="1200" dirty="0" smtClean="0"/>
            <a:t>, Health, Fire, Sanitation certificates </a:t>
          </a:r>
          <a:endParaRPr lang="en-IN" sz="2200" b="1" i="1" kern="1200" dirty="0"/>
        </a:p>
      </dsp:txBody>
      <dsp:txXfrm>
        <a:off x="1859690" y="790368"/>
        <a:ext cx="8706708" cy="790368"/>
      </dsp:txXfrm>
    </dsp:sp>
    <dsp:sp modelId="{49657DF2-E2E8-4C90-9FBD-51D247BE6FE5}">
      <dsp:nvSpPr>
        <dsp:cNvPr id="0" name=""/>
        <dsp:cNvSpPr/>
      </dsp:nvSpPr>
      <dsp:spPr>
        <a:xfrm>
          <a:off x="976337" y="1580736"/>
          <a:ext cx="1766705" cy="176670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D3F3B-E48B-4294-A14A-781C49C017C5}">
      <dsp:nvSpPr>
        <dsp:cNvPr id="0" name=""/>
        <dsp:cNvSpPr/>
      </dsp:nvSpPr>
      <dsp:spPr>
        <a:xfrm>
          <a:off x="1859690" y="1580736"/>
          <a:ext cx="8706708" cy="17667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24x7 Electric supply</a:t>
          </a:r>
          <a:endParaRPr lang="en-IN" sz="2200" b="1" i="1" kern="1200" dirty="0"/>
        </a:p>
      </dsp:txBody>
      <dsp:txXfrm>
        <a:off x="1859690" y="1580736"/>
        <a:ext cx="8706708" cy="790368"/>
      </dsp:txXfrm>
    </dsp:sp>
    <dsp:sp modelId="{2C2786BE-40F9-4105-B49B-918E100E531C}">
      <dsp:nvSpPr>
        <dsp:cNvPr id="0" name=""/>
        <dsp:cNvSpPr/>
      </dsp:nvSpPr>
      <dsp:spPr>
        <a:xfrm>
          <a:off x="1464505" y="2371104"/>
          <a:ext cx="790368" cy="79036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712EE-47D5-4286-B681-903E45A54DD8}">
      <dsp:nvSpPr>
        <dsp:cNvPr id="0" name=""/>
        <dsp:cNvSpPr/>
      </dsp:nvSpPr>
      <dsp:spPr>
        <a:xfrm>
          <a:off x="1859690" y="2371104"/>
          <a:ext cx="8706708" cy="790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Compliance with para14.15 regarding facilitation of disabled students</a:t>
          </a:r>
          <a:endParaRPr lang="en-IN" sz="2200" b="1" i="1" kern="1200" dirty="0"/>
        </a:p>
      </dsp:txBody>
      <dsp:txXfrm>
        <a:off x="1859690" y="2371104"/>
        <a:ext cx="8706708" cy="7903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CC866-7D94-4F4C-89B4-AF5075D08FDD}">
      <dsp:nvSpPr>
        <dsp:cNvPr id="0" name=""/>
        <dsp:cNvSpPr/>
      </dsp:nvSpPr>
      <dsp:spPr>
        <a:xfrm>
          <a:off x="0" y="5067"/>
          <a:ext cx="3412109" cy="479700"/>
        </a:xfrm>
        <a:prstGeom prst="round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     </a:t>
          </a:r>
          <a:r>
            <a:rPr lang="en-IN" sz="2000" b="1" kern="1200" dirty="0" smtClean="0"/>
            <a:t>About Safety &amp; Security</a:t>
          </a:r>
          <a:endParaRPr lang="en-IN" sz="2000" b="1" kern="1200" dirty="0"/>
        </a:p>
      </dsp:txBody>
      <dsp:txXfrm>
        <a:off x="23417" y="28484"/>
        <a:ext cx="3365275" cy="43286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C571F-F91B-408C-8466-A38785D047F4}">
      <dsp:nvSpPr>
        <dsp:cNvPr id="0" name=""/>
        <dsp:cNvSpPr/>
      </dsp:nvSpPr>
      <dsp:spPr>
        <a:xfrm>
          <a:off x="0" y="35751"/>
          <a:ext cx="5514109" cy="5661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            </a:t>
          </a:r>
          <a:r>
            <a:rPr lang="en-IN" sz="2300" b="1" kern="1200" spc="0" dirty="0" smtClean="0">
              <a:solidFill>
                <a:schemeClr val="tx1"/>
              </a:solidFill>
            </a:rPr>
            <a:t>About School Finances &amp; Accounting</a:t>
          </a:r>
          <a:endParaRPr lang="en-IN" sz="2300" b="1" kern="1200" spc="0" dirty="0">
            <a:solidFill>
              <a:schemeClr val="tx1"/>
            </a:solidFill>
          </a:endParaRPr>
        </a:p>
      </dsp:txBody>
      <dsp:txXfrm>
        <a:off x="27635" y="63386"/>
        <a:ext cx="5458839" cy="51084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0BF6-1891-4D0D-B816-F279E309E45D}">
      <dsp:nvSpPr>
        <dsp:cNvPr id="0" name=""/>
        <dsp:cNvSpPr/>
      </dsp:nvSpPr>
      <dsp:spPr>
        <a:xfrm>
          <a:off x="1998" y="1165249"/>
          <a:ext cx="2007216" cy="9102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1"/>
              </a:solidFill>
            </a:rPr>
            <a:t>Fee structure as per State &amp; Central guidelines </a:t>
          </a:r>
          <a:endParaRPr lang="en-IN" sz="1600" b="1" i="1" kern="1200" dirty="0">
            <a:solidFill>
              <a:schemeClr val="tx1"/>
            </a:solidFill>
          </a:endParaRPr>
        </a:p>
      </dsp:txBody>
      <dsp:txXfrm>
        <a:off x="1998" y="1165249"/>
        <a:ext cx="2007216" cy="910272"/>
      </dsp:txXfrm>
    </dsp:sp>
    <dsp:sp modelId="{7C8CF069-11BD-403E-847E-CB4106C73524}">
      <dsp:nvSpPr>
        <dsp:cNvPr id="0" name=""/>
        <dsp:cNvSpPr/>
      </dsp:nvSpPr>
      <dsp:spPr>
        <a:xfrm>
          <a:off x="5219" y="2020539"/>
          <a:ext cx="2000773" cy="7027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3D8467-376F-4FAF-B810-31851578F3D6}">
      <dsp:nvSpPr>
        <dsp:cNvPr id="0" name=""/>
        <dsp:cNvSpPr/>
      </dsp:nvSpPr>
      <dsp:spPr>
        <a:xfrm>
          <a:off x="2289322" y="1192739"/>
          <a:ext cx="2000773" cy="8003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Income Expenditure budgeting annually</a:t>
          </a:r>
          <a:endParaRPr lang="en-IN" sz="1600" b="1" i="1" kern="1200" dirty="0"/>
        </a:p>
      </dsp:txBody>
      <dsp:txXfrm>
        <a:off x="2289322" y="1192739"/>
        <a:ext cx="2000773" cy="800309"/>
      </dsp:txXfrm>
    </dsp:sp>
    <dsp:sp modelId="{8A29908D-FB81-41DA-BB62-CE0BFCCB8F2C}">
      <dsp:nvSpPr>
        <dsp:cNvPr id="0" name=""/>
        <dsp:cNvSpPr/>
      </dsp:nvSpPr>
      <dsp:spPr>
        <a:xfrm>
          <a:off x="2289322" y="1993049"/>
          <a:ext cx="2000773" cy="7027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8A0E4C-A5C3-4640-B211-55362942377E}">
      <dsp:nvSpPr>
        <dsp:cNvPr id="0" name=""/>
        <dsp:cNvSpPr/>
      </dsp:nvSpPr>
      <dsp:spPr>
        <a:xfrm>
          <a:off x="4570204" y="1192739"/>
          <a:ext cx="2000773" cy="8003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solidFill>
                <a:schemeClr val="tx1"/>
              </a:solidFill>
            </a:rPr>
            <a:t>Vendoring</a:t>
          </a:r>
          <a:r>
            <a:rPr lang="en-US" sz="1600" b="1" i="1" kern="1200" dirty="0" smtClean="0">
              <a:solidFill>
                <a:schemeClr val="tx1"/>
              </a:solidFill>
            </a:rPr>
            <a:t> and tendering process </a:t>
          </a:r>
          <a:endParaRPr lang="en-IN" sz="1600" b="1" i="1" kern="1200" dirty="0">
            <a:solidFill>
              <a:schemeClr val="tx1"/>
            </a:solidFill>
          </a:endParaRPr>
        </a:p>
      </dsp:txBody>
      <dsp:txXfrm>
        <a:off x="4570204" y="1192739"/>
        <a:ext cx="2000773" cy="800309"/>
      </dsp:txXfrm>
    </dsp:sp>
    <dsp:sp modelId="{5B1C7E10-CD7E-4EE8-9523-C21422F58A07}">
      <dsp:nvSpPr>
        <dsp:cNvPr id="0" name=""/>
        <dsp:cNvSpPr/>
      </dsp:nvSpPr>
      <dsp:spPr>
        <a:xfrm>
          <a:off x="4570204" y="1993049"/>
          <a:ext cx="2000773" cy="7027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B88F4A-F616-4B4B-ACFF-44706F24FC30}">
      <dsp:nvSpPr>
        <dsp:cNvPr id="0" name=""/>
        <dsp:cNvSpPr/>
      </dsp:nvSpPr>
      <dsp:spPr>
        <a:xfrm>
          <a:off x="6851086" y="1192739"/>
          <a:ext cx="2000773" cy="8003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Reconciliation with bank</a:t>
          </a:r>
          <a:endParaRPr lang="en-IN" sz="1600" b="1" i="1" kern="1200" dirty="0"/>
        </a:p>
      </dsp:txBody>
      <dsp:txXfrm>
        <a:off x="6851086" y="1192739"/>
        <a:ext cx="2000773" cy="800309"/>
      </dsp:txXfrm>
    </dsp:sp>
    <dsp:sp modelId="{6D27B8FF-9409-4CE2-92E8-F0836BE12F46}">
      <dsp:nvSpPr>
        <dsp:cNvPr id="0" name=""/>
        <dsp:cNvSpPr/>
      </dsp:nvSpPr>
      <dsp:spPr>
        <a:xfrm>
          <a:off x="6851086" y="1993049"/>
          <a:ext cx="2000773" cy="7027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217B71-9226-44C5-8D4A-31B5DCBC254E}">
      <dsp:nvSpPr>
        <dsp:cNvPr id="0" name=""/>
        <dsp:cNvSpPr/>
      </dsp:nvSpPr>
      <dsp:spPr>
        <a:xfrm>
          <a:off x="9131969" y="1192739"/>
          <a:ext cx="2000773" cy="8003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1"/>
              </a:solidFill>
            </a:rPr>
            <a:t>Planned and unplanned expenditure details</a:t>
          </a:r>
          <a:endParaRPr lang="en-IN" sz="1600" b="1" i="1" kern="1200" dirty="0">
            <a:solidFill>
              <a:schemeClr val="tx1"/>
            </a:solidFill>
          </a:endParaRPr>
        </a:p>
      </dsp:txBody>
      <dsp:txXfrm>
        <a:off x="9131969" y="1192739"/>
        <a:ext cx="2000773" cy="800309"/>
      </dsp:txXfrm>
    </dsp:sp>
    <dsp:sp modelId="{4800812A-8DCA-4955-9FE2-271A7C4DBA8C}">
      <dsp:nvSpPr>
        <dsp:cNvPr id="0" name=""/>
        <dsp:cNvSpPr/>
      </dsp:nvSpPr>
      <dsp:spPr>
        <a:xfrm>
          <a:off x="9131969" y="1993049"/>
          <a:ext cx="2000773" cy="7027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8022F-18A0-494F-A96A-BC14B547847B}">
      <dsp:nvSpPr>
        <dsp:cNvPr id="0" name=""/>
        <dsp:cNvSpPr/>
      </dsp:nvSpPr>
      <dsp:spPr>
        <a:xfrm>
          <a:off x="0" y="111259"/>
          <a:ext cx="4017817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About Procurement Procedures</a:t>
          </a:r>
          <a:endParaRPr lang="en-IN" sz="2300" kern="1200" dirty="0"/>
        </a:p>
      </dsp:txBody>
      <dsp:txXfrm>
        <a:off x="26930" y="138189"/>
        <a:ext cx="3963957" cy="49779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916E-639C-4945-A9C8-F5347E3DAE5B}">
      <dsp:nvSpPr>
        <dsp:cNvPr id="0" name=""/>
        <dsp:cNvSpPr/>
      </dsp:nvSpPr>
      <dsp:spPr>
        <a:xfrm>
          <a:off x="4543159" y="967889"/>
          <a:ext cx="1239933" cy="12400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D76C26-D011-453C-8A6E-98558DB9D4F9}">
      <dsp:nvSpPr>
        <dsp:cNvPr id="0" name=""/>
        <dsp:cNvSpPr/>
      </dsp:nvSpPr>
      <dsp:spPr>
        <a:xfrm>
          <a:off x="4452748" y="0"/>
          <a:ext cx="1420756" cy="7603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Furniture &amp; fixtures </a:t>
          </a:r>
          <a:endParaRPr lang="en-IN" sz="1800" kern="1200"/>
        </a:p>
      </dsp:txBody>
      <dsp:txXfrm>
        <a:off x="4452748" y="0"/>
        <a:ext cx="1420756" cy="760322"/>
      </dsp:txXfrm>
    </dsp:sp>
    <dsp:sp modelId="{DFEA3998-D8B8-413A-A9B9-9AED01A69242}">
      <dsp:nvSpPr>
        <dsp:cNvPr id="0" name=""/>
        <dsp:cNvSpPr/>
      </dsp:nvSpPr>
      <dsp:spPr>
        <a:xfrm>
          <a:off x="4906873" y="1142763"/>
          <a:ext cx="1239933" cy="12400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9D4E1D-CDB8-4B0B-B2BD-A67D2C36CB4C}">
      <dsp:nvSpPr>
        <dsp:cNvPr id="0" name=""/>
        <dsp:cNvSpPr/>
      </dsp:nvSpPr>
      <dsp:spPr>
        <a:xfrm>
          <a:off x="6299731" y="722305"/>
          <a:ext cx="1343260" cy="8363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Sports equipment &amp; goods</a:t>
          </a:r>
          <a:endParaRPr lang="en-IN" sz="1800" kern="1200"/>
        </a:p>
      </dsp:txBody>
      <dsp:txXfrm>
        <a:off x="6299731" y="722305"/>
        <a:ext cx="1343260" cy="836354"/>
      </dsp:txXfrm>
    </dsp:sp>
    <dsp:sp modelId="{2E1AE5C8-D925-4686-8EEA-28425B257CD6}">
      <dsp:nvSpPr>
        <dsp:cNvPr id="0" name=""/>
        <dsp:cNvSpPr/>
      </dsp:nvSpPr>
      <dsp:spPr>
        <a:xfrm>
          <a:off x="4996252" y="1536230"/>
          <a:ext cx="1239933" cy="12400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12895D-E414-46A9-99E0-A6644C3FC701}">
      <dsp:nvSpPr>
        <dsp:cNvPr id="0" name=""/>
        <dsp:cNvSpPr/>
      </dsp:nvSpPr>
      <dsp:spPr>
        <a:xfrm>
          <a:off x="6428891" y="1786756"/>
          <a:ext cx="1317428" cy="8933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Electrical, Carpentry and Plumbing </a:t>
          </a:r>
          <a:endParaRPr lang="en-IN" sz="1800" kern="1200"/>
        </a:p>
      </dsp:txBody>
      <dsp:txXfrm>
        <a:off x="6428891" y="1786756"/>
        <a:ext cx="1317428" cy="893378"/>
      </dsp:txXfrm>
    </dsp:sp>
    <dsp:sp modelId="{7EF76582-3F64-4EF9-9E50-8CE0F70A6913}">
      <dsp:nvSpPr>
        <dsp:cNvPr id="0" name=""/>
        <dsp:cNvSpPr/>
      </dsp:nvSpPr>
      <dsp:spPr>
        <a:xfrm>
          <a:off x="4744649" y="1851764"/>
          <a:ext cx="1239933" cy="12400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3D3E30-1F19-4003-9BAC-7CFB671488F8}">
      <dsp:nvSpPr>
        <dsp:cNvPr id="0" name=""/>
        <dsp:cNvSpPr/>
      </dsp:nvSpPr>
      <dsp:spPr>
        <a:xfrm>
          <a:off x="5860588" y="2984263"/>
          <a:ext cx="1420756" cy="8173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Computer software &amp; hardware</a:t>
          </a:r>
          <a:endParaRPr lang="en-IN" sz="1800" kern="1200"/>
        </a:p>
      </dsp:txBody>
      <dsp:txXfrm>
        <a:off x="5860588" y="2984263"/>
        <a:ext cx="1420756" cy="817346"/>
      </dsp:txXfrm>
    </dsp:sp>
    <dsp:sp modelId="{A700E264-F843-43B0-9E8C-2D78266A05F6}">
      <dsp:nvSpPr>
        <dsp:cNvPr id="0" name=""/>
        <dsp:cNvSpPr/>
      </dsp:nvSpPr>
      <dsp:spPr>
        <a:xfrm>
          <a:off x="4341670" y="1851764"/>
          <a:ext cx="1239933" cy="124008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09AD7E1-5E07-47D9-8016-6CF25ADE647C}">
      <dsp:nvSpPr>
        <dsp:cNvPr id="0" name=""/>
        <dsp:cNvSpPr/>
      </dsp:nvSpPr>
      <dsp:spPr>
        <a:xfrm>
          <a:off x="3044907" y="2984263"/>
          <a:ext cx="1420756" cy="8173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Stationery, Art &amp; Craft </a:t>
          </a:r>
          <a:endParaRPr lang="en-IN" sz="1800" kern="1200"/>
        </a:p>
      </dsp:txBody>
      <dsp:txXfrm>
        <a:off x="3044907" y="2984263"/>
        <a:ext cx="1420756" cy="817346"/>
      </dsp:txXfrm>
    </dsp:sp>
    <dsp:sp modelId="{DA4FF674-1041-4BE3-85FC-F7B889A1D81D}">
      <dsp:nvSpPr>
        <dsp:cNvPr id="0" name=""/>
        <dsp:cNvSpPr/>
      </dsp:nvSpPr>
      <dsp:spPr>
        <a:xfrm>
          <a:off x="4090067" y="1536230"/>
          <a:ext cx="1239933" cy="12400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01C22E-B497-4548-92FB-71A1F8DB99C9}">
      <dsp:nvSpPr>
        <dsp:cNvPr id="0" name=""/>
        <dsp:cNvSpPr/>
      </dsp:nvSpPr>
      <dsp:spPr>
        <a:xfrm>
          <a:off x="2579932" y="1786756"/>
          <a:ext cx="1317428" cy="8933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Books, Journals &amp; Magazines</a:t>
          </a:r>
          <a:endParaRPr lang="en-IN" sz="1800" kern="1200"/>
        </a:p>
      </dsp:txBody>
      <dsp:txXfrm>
        <a:off x="2579932" y="1786756"/>
        <a:ext cx="1317428" cy="893378"/>
      </dsp:txXfrm>
    </dsp:sp>
    <dsp:sp modelId="{7190750D-6A97-4BE3-991E-1FDB4615CB99}">
      <dsp:nvSpPr>
        <dsp:cNvPr id="0" name=""/>
        <dsp:cNvSpPr/>
      </dsp:nvSpPr>
      <dsp:spPr>
        <a:xfrm>
          <a:off x="4179446" y="1142763"/>
          <a:ext cx="1239933" cy="12400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2F74C3F-0B73-4C19-9FC7-FD6525215487}">
      <dsp:nvSpPr>
        <dsp:cNvPr id="0" name=""/>
        <dsp:cNvSpPr/>
      </dsp:nvSpPr>
      <dsp:spPr>
        <a:xfrm>
          <a:off x="2683260" y="722305"/>
          <a:ext cx="1343260" cy="8363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Sanitation Items </a:t>
          </a:r>
          <a:endParaRPr lang="en-IN" sz="1800" kern="1200"/>
        </a:p>
      </dsp:txBody>
      <dsp:txXfrm>
        <a:off x="2683260" y="722305"/>
        <a:ext cx="1343260" cy="83635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A6D4E-8305-41CF-895E-1F8825437E88}">
      <dsp:nvSpPr>
        <dsp:cNvPr id="0" name=""/>
        <dsp:cNvSpPr/>
      </dsp:nvSpPr>
      <dsp:spPr>
        <a:xfrm>
          <a:off x="0" y="22343"/>
          <a:ext cx="7860145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1" kern="1200" dirty="0" smtClean="0"/>
            <a:t>               </a:t>
          </a:r>
          <a:r>
            <a:rPr lang="en-US" sz="2500" b="1" i="1" u="sng" kern="1200" dirty="0" smtClean="0"/>
            <a:t>About Condemnation Guidelines</a:t>
          </a:r>
          <a:endParaRPr lang="en-IN" sz="2500" b="1" i="1" u="sng" kern="1200" dirty="0"/>
        </a:p>
      </dsp:txBody>
      <dsp:txXfrm>
        <a:off x="48481" y="70824"/>
        <a:ext cx="7763183" cy="896166"/>
      </dsp:txXfrm>
    </dsp:sp>
    <dsp:sp modelId="{1C3A483C-75C2-445F-A9BF-E6EA6671D9AB}">
      <dsp:nvSpPr>
        <dsp:cNvPr id="0" name=""/>
        <dsp:cNvSpPr/>
      </dsp:nvSpPr>
      <dsp:spPr>
        <a:xfrm>
          <a:off x="0" y="1087472"/>
          <a:ext cx="7860145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• Constituting Annual Condemnation Board of each department </a:t>
          </a:r>
          <a:endParaRPr lang="en-IN" sz="2500" kern="1200"/>
        </a:p>
      </dsp:txBody>
      <dsp:txXfrm>
        <a:off x="48481" y="1135953"/>
        <a:ext cx="7763183" cy="896166"/>
      </dsp:txXfrm>
    </dsp:sp>
    <dsp:sp modelId="{0F8FA92D-6DB1-44BB-BA2F-B207B7112F03}">
      <dsp:nvSpPr>
        <dsp:cNvPr id="0" name=""/>
        <dsp:cNvSpPr/>
      </dsp:nvSpPr>
      <dsp:spPr>
        <a:xfrm>
          <a:off x="0" y="2152600"/>
          <a:ext cx="7860145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• Disposing &amp; repair of items as per SOP</a:t>
          </a:r>
          <a:endParaRPr lang="en-IN" sz="2500" kern="1200"/>
        </a:p>
      </dsp:txBody>
      <dsp:txXfrm>
        <a:off x="48481" y="2201081"/>
        <a:ext cx="7763183" cy="89616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C6208-0CCB-4907-83DF-BD691F34AD41}">
      <dsp:nvSpPr>
        <dsp:cNvPr id="0" name=""/>
        <dsp:cNvSpPr/>
      </dsp:nvSpPr>
      <dsp:spPr>
        <a:xfrm>
          <a:off x="0" y="146416"/>
          <a:ext cx="9605817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About Interacting with CBSE, Local Officials for official purposes:</a:t>
          </a:r>
          <a:endParaRPr lang="en-IN" sz="2700" kern="1200"/>
        </a:p>
      </dsp:txBody>
      <dsp:txXfrm>
        <a:off x="31613" y="178029"/>
        <a:ext cx="9542591" cy="58436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6754C-BBBC-40DC-93E4-31D3B5D46F79}">
      <dsp:nvSpPr>
        <dsp:cNvPr id="0" name=""/>
        <dsp:cNvSpPr/>
      </dsp:nvSpPr>
      <dsp:spPr>
        <a:xfrm>
          <a:off x="0" y="67707"/>
          <a:ext cx="10575635" cy="778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About use of Technology for educational planning, governance and teaching and learning</a:t>
          </a:r>
          <a:endParaRPr lang="en-IN" sz="2400" b="1" i="1" kern="1200" dirty="0"/>
        </a:p>
      </dsp:txBody>
      <dsp:txXfrm>
        <a:off x="38027" y="105734"/>
        <a:ext cx="10499581" cy="70293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28EA2-7F58-4238-99CD-2EF40573D6F4}">
      <dsp:nvSpPr>
        <dsp:cNvPr id="0" name=""/>
        <dsp:cNvSpPr/>
      </dsp:nvSpPr>
      <dsp:spPr>
        <a:xfrm>
          <a:off x="0" y="117177"/>
          <a:ext cx="6862617" cy="541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Promotion of Environmental Conservation And Awareness</a:t>
          </a:r>
          <a:endParaRPr lang="en-IN" sz="2200" kern="1200"/>
        </a:p>
      </dsp:txBody>
      <dsp:txXfrm>
        <a:off x="26434" y="143611"/>
        <a:ext cx="6809749" cy="488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31-4F37-45C5-8771-90A8AD04DAB2}">
      <dsp:nvSpPr>
        <dsp:cNvPr id="0" name=""/>
        <dsp:cNvSpPr/>
      </dsp:nvSpPr>
      <dsp:spPr>
        <a:xfrm>
          <a:off x="891607" y="1257"/>
          <a:ext cx="9132163" cy="4762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dobe Garamond Pro Bold" panose="02020702060506020403" pitchFamily="18" charset="0"/>
            </a:rPr>
            <a:t>What are the functions of school administration?</a:t>
          </a:r>
          <a:endParaRPr lang="en-IN" sz="1600" b="1" kern="1200" dirty="0">
            <a:latin typeface="Adobe Garamond Pro Bold" panose="02020702060506020403" pitchFamily="18" charset="0"/>
          </a:endParaRPr>
        </a:p>
      </dsp:txBody>
      <dsp:txXfrm>
        <a:off x="914858" y="24508"/>
        <a:ext cx="9085661" cy="429787"/>
      </dsp:txXfrm>
    </dsp:sp>
    <dsp:sp modelId="{CC394829-97B3-4E4E-A0D8-AE10AD064985}">
      <dsp:nvSpPr>
        <dsp:cNvPr id="0" name=""/>
        <dsp:cNvSpPr/>
      </dsp:nvSpPr>
      <dsp:spPr>
        <a:xfrm>
          <a:off x="891607" y="501361"/>
          <a:ext cx="7869328" cy="476289"/>
        </a:xfrm>
        <a:prstGeom prst="roundRect">
          <a:avLst/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dobe Garamond Pro Bold" panose="02020702060506020403" pitchFamily="18" charset="0"/>
            </a:rPr>
            <a:t>Administration has exciting leadership opportunities, which often play large roles in </a:t>
          </a:r>
          <a:endParaRPr lang="en-IN" sz="1500" b="1" kern="1200" dirty="0">
            <a:latin typeface="Adobe Garamond Pro Bold" panose="02020702060506020403" pitchFamily="18" charset="0"/>
          </a:endParaRPr>
        </a:p>
      </dsp:txBody>
      <dsp:txXfrm>
        <a:off x="914858" y="524612"/>
        <a:ext cx="7822826" cy="429787"/>
      </dsp:txXfrm>
    </dsp:sp>
    <dsp:sp modelId="{4A349703-1839-4529-8516-4FE2BA0EA737}">
      <dsp:nvSpPr>
        <dsp:cNvPr id="0" name=""/>
        <dsp:cNvSpPr/>
      </dsp:nvSpPr>
      <dsp:spPr>
        <a:xfrm>
          <a:off x="891607" y="1001465"/>
          <a:ext cx="4414951" cy="476289"/>
        </a:xfrm>
        <a:prstGeom prst="roundRect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Forming curriculums</a:t>
          </a:r>
          <a:endParaRPr lang="en-IN" sz="1500" kern="1200" dirty="0"/>
        </a:p>
      </dsp:txBody>
      <dsp:txXfrm>
        <a:off x="914858" y="1024716"/>
        <a:ext cx="4368449" cy="429787"/>
      </dsp:txXfrm>
    </dsp:sp>
    <dsp:sp modelId="{244FA5E4-A750-4E02-9B50-BAE7B23787CB}">
      <dsp:nvSpPr>
        <dsp:cNvPr id="0" name=""/>
        <dsp:cNvSpPr/>
      </dsp:nvSpPr>
      <dsp:spPr>
        <a:xfrm>
          <a:off x="891607" y="1501569"/>
          <a:ext cx="4890111" cy="476289"/>
        </a:xfrm>
        <a:prstGeom prst="roundRect">
          <a:avLst/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Goal Setting in all aspects</a:t>
          </a:r>
          <a:endParaRPr lang="en-IN" sz="1500" kern="1200"/>
        </a:p>
      </dsp:txBody>
      <dsp:txXfrm>
        <a:off x="914858" y="1524820"/>
        <a:ext cx="4843609" cy="429787"/>
      </dsp:txXfrm>
    </dsp:sp>
    <dsp:sp modelId="{B5AEDE4C-1E49-474B-A630-DA7D875C94E8}">
      <dsp:nvSpPr>
        <dsp:cNvPr id="0" name=""/>
        <dsp:cNvSpPr/>
      </dsp:nvSpPr>
      <dsp:spPr>
        <a:xfrm>
          <a:off x="891607" y="2001673"/>
          <a:ext cx="5320081" cy="476289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Formulation of budgets</a:t>
          </a:r>
          <a:endParaRPr lang="en-IN" sz="1500" kern="1200"/>
        </a:p>
      </dsp:txBody>
      <dsp:txXfrm>
        <a:off x="914858" y="2024924"/>
        <a:ext cx="5273579" cy="429787"/>
      </dsp:txXfrm>
    </dsp:sp>
    <dsp:sp modelId="{BCFB4DD4-C3EC-45E1-B5C2-8CCC51E220F4}">
      <dsp:nvSpPr>
        <dsp:cNvPr id="0" name=""/>
        <dsp:cNvSpPr/>
      </dsp:nvSpPr>
      <dsp:spPr>
        <a:xfrm>
          <a:off x="891607" y="2501777"/>
          <a:ext cx="5726512" cy="476289"/>
        </a:xfrm>
        <a:prstGeom prst="roundRect">
          <a:avLst/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Fixing timelines</a:t>
          </a:r>
          <a:endParaRPr lang="en-IN" sz="1500" kern="1200" dirty="0"/>
        </a:p>
      </dsp:txBody>
      <dsp:txXfrm>
        <a:off x="914858" y="2525028"/>
        <a:ext cx="5680010" cy="429787"/>
      </dsp:txXfrm>
    </dsp:sp>
    <dsp:sp modelId="{76BAA610-6CA8-4199-8880-5B0B67478747}">
      <dsp:nvSpPr>
        <dsp:cNvPr id="0" name=""/>
        <dsp:cNvSpPr/>
      </dsp:nvSpPr>
      <dsp:spPr>
        <a:xfrm>
          <a:off x="891607" y="3001881"/>
          <a:ext cx="6373039" cy="476289"/>
        </a:xfrm>
        <a:prstGeom prst="roundRect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Following the State regulations </a:t>
          </a:r>
          <a:endParaRPr lang="en-IN" sz="1500" kern="1200" dirty="0"/>
        </a:p>
      </dsp:txBody>
      <dsp:txXfrm>
        <a:off x="914858" y="3025132"/>
        <a:ext cx="6326537" cy="429787"/>
      </dsp:txXfrm>
    </dsp:sp>
    <dsp:sp modelId="{AFDF6CB0-A0B6-4E69-B8E8-F143F674D0CC}">
      <dsp:nvSpPr>
        <dsp:cNvPr id="0" name=""/>
        <dsp:cNvSpPr/>
      </dsp:nvSpPr>
      <dsp:spPr>
        <a:xfrm>
          <a:off x="891607" y="3501985"/>
          <a:ext cx="6760963" cy="476289"/>
        </a:xfrm>
        <a:prstGeom prst="roundRect">
          <a:avLst/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Ensure mandatory compliances and testing </a:t>
          </a:r>
          <a:endParaRPr lang="en-IN" sz="1500" kern="1200" dirty="0"/>
        </a:p>
      </dsp:txBody>
      <dsp:txXfrm>
        <a:off x="914858" y="3525236"/>
        <a:ext cx="6714461" cy="429787"/>
      </dsp:txXfrm>
    </dsp:sp>
    <dsp:sp modelId="{C40DD780-F04A-4BA3-8B4A-AE36AC2E60B8}">
      <dsp:nvSpPr>
        <dsp:cNvPr id="0" name=""/>
        <dsp:cNvSpPr/>
      </dsp:nvSpPr>
      <dsp:spPr>
        <a:xfrm>
          <a:off x="891607" y="4002089"/>
          <a:ext cx="8504066" cy="476289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Performance measures to ensure all educators are able to meet personal and professional goals</a:t>
          </a:r>
          <a:r>
            <a:rPr lang="en-US" sz="1500" kern="1200" smtClean="0"/>
            <a:t>.</a:t>
          </a:r>
          <a:endParaRPr lang="en-IN" sz="1500" kern="1200"/>
        </a:p>
      </dsp:txBody>
      <dsp:txXfrm>
        <a:off x="914858" y="4025340"/>
        <a:ext cx="8457564" cy="429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0BB6A-91E6-449C-A26C-8040A99D1EA6}">
      <dsp:nvSpPr>
        <dsp:cNvPr id="0" name=""/>
        <dsp:cNvSpPr/>
      </dsp:nvSpPr>
      <dsp:spPr>
        <a:xfrm>
          <a:off x="2243918" y="270975"/>
          <a:ext cx="3346252" cy="38896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A7DEB-B79E-4D4A-BD73-57D4922B6EC9}">
      <dsp:nvSpPr>
        <dsp:cNvPr id="0" name=""/>
        <dsp:cNvSpPr/>
      </dsp:nvSpPr>
      <dsp:spPr>
        <a:xfrm>
          <a:off x="2916878" y="440762"/>
          <a:ext cx="4771898" cy="348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Administrative Leadership Aspect</a:t>
          </a:r>
          <a:endParaRPr lang="en-IN" sz="1600" b="1" kern="1200" dirty="0"/>
        </a:p>
      </dsp:txBody>
      <dsp:txXfrm>
        <a:off x="2933869" y="457753"/>
        <a:ext cx="4737916" cy="314089"/>
      </dsp:txXfrm>
    </dsp:sp>
    <dsp:sp modelId="{E040BB3B-CD05-4434-B9C2-491444C6E466}">
      <dsp:nvSpPr>
        <dsp:cNvPr id="0" name=""/>
        <dsp:cNvSpPr/>
      </dsp:nvSpPr>
      <dsp:spPr>
        <a:xfrm>
          <a:off x="2780865" y="832342"/>
          <a:ext cx="5043924" cy="348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Black" panose="020B0A04020102020204" pitchFamily="34" charset="0"/>
            </a:rPr>
            <a:t>Appropriate governments rules and regulations</a:t>
          </a:r>
          <a:endParaRPr lang="en-IN" sz="1200" b="1" kern="1200" dirty="0">
            <a:latin typeface="Arial Black" panose="020B0A04020102020204" pitchFamily="34" charset="0"/>
          </a:endParaRPr>
        </a:p>
      </dsp:txBody>
      <dsp:txXfrm>
        <a:off x="2797856" y="849333"/>
        <a:ext cx="5009942" cy="314089"/>
      </dsp:txXfrm>
    </dsp:sp>
    <dsp:sp modelId="{90D65E49-262A-4F2B-804E-A16C549338FC}">
      <dsp:nvSpPr>
        <dsp:cNvPr id="0" name=""/>
        <dsp:cNvSpPr/>
      </dsp:nvSpPr>
      <dsp:spPr>
        <a:xfrm>
          <a:off x="2399487" y="1223922"/>
          <a:ext cx="5806680" cy="348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Black" panose="020B0A04020102020204" pitchFamily="34" charset="0"/>
            </a:rPr>
            <a:t>Prevalent National Curriculum Framework </a:t>
          </a:r>
          <a:endParaRPr lang="en-IN" sz="1200" kern="1200" dirty="0">
            <a:latin typeface="Arial Black" panose="020B0A04020102020204" pitchFamily="34" charset="0"/>
          </a:endParaRPr>
        </a:p>
      </dsp:txBody>
      <dsp:txXfrm>
        <a:off x="2416478" y="1240913"/>
        <a:ext cx="5772698" cy="314089"/>
      </dsp:txXfrm>
    </dsp:sp>
    <dsp:sp modelId="{9B6CEB90-9212-4FC5-97D3-C647F1E6240B}">
      <dsp:nvSpPr>
        <dsp:cNvPr id="0" name=""/>
        <dsp:cNvSpPr/>
      </dsp:nvSpPr>
      <dsp:spPr>
        <a:xfrm>
          <a:off x="2088972" y="1615502"/>
          <a:ext cx="6427710" cy="348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</a:t>
          </a:r>
          <a:r>
            <a:rPr lang="en-US" sz="1200" kern="1200" dirty="0" smtClean="0">
              <a:latin typeface="Arial Black" panose="020B0A04020102020204" pitchFamily="34" charset="0"/>
            </a:rPr>
            <a:t>National Education Policy</a:t>
          </a:r>
          <a:endParaRPr lang="en-IN" sz="1200" kern="1200" dirty="0">
            <a:latin typeface="Arial Black" panose="020B0A04020102020204" pitchFamily="34" charset="0"/>
          </a:endParaRPr>
        </a:p>
      </dsp:txBody>
      <dsp:txXfrm>
        <a:off x="2105963" y="1632493"/>
        <a:ext cx="6393728" cy="314089"/>
      </dsp:txXfrm>
    </dsp:sp>
    <dsp:sp modelId="{8792F0B1-15D4-443F-9E4E-76015511FE66}">
      <dsp:nvSpPr>
        <dsp:cNvPr id="0" name=""/>
        <dsp:cNvSpPr/>
      </dsp:nvSpPr>
      <dsp:spPr>
        <a:xfrm>
          <a:off x="1785373" y="2007082"/>
          <a:ext cx="7034907" cy="348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r>
            <a:rPr lang="en-US" sz="1200" kern="1200" dirty="0" smtClean="0">
              <a:latin typeface="Arial Black" panose="020B0A04020102020204" pitchFamily="34" charset="0"/>
            </a:rPr>
            <a:t>Admission &amp; Promotion Policies for students </a:t>
          </a:r>
          <a:endParaRPr lang="en-IN" sz="1200" kern="1200" dirty="0">
            <a:latin typeface="Arial Black" panose="020B0A04020102020204" pitchFamily="34" charset="0"/>
          </a:endParaRPr>
        </a:p>
      </dsp:txBody>
      <dsp:txXfrm>
        <a:off x="1802364" y="2024073"/>
        <a:ext cx="7000925" cy="314089"/>
      </dsp:txXfrm>
    </dsp:sp>
    <dsp:sp modelId="{C68A00F2-0DBA-45A3-8A00-481AA561A83D}">
      <dsp:nvSpPr>
        <dsp:cNvPr id="0" name=""/>
        <dsp:cNvSpPr/>
      </dsp:nvSpPr>
      <dsp:spPr>
        <a:xfrm>
          <a:off x="1435124" y="2398663"/>
          <a:ext cx="7735406" cy="348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Black" panose="020B0A04020102020204" pitchFamily="34" charset="0"/>
            </a:rPr>
            <a:t>Disciplinary Procedures </a:t>
          </a:r>
          <a:endParaRPr lang="en-IN" sz="1200" kern="1200" dirty="0">
            <a:latin typeface="Arial Black" panose="020B0A04020102020204" pitchFamily="34" charset="0"/>
          </a:endParaRPr>
        </a:p>
      </dsp:txBody>
      <dsp:txXfrm>
        <a:off x="1452115" y="2415654"/>
        <a:ext cx="7701424" cy="314089"/>
      </dsp:txXfrm>
    </dsp:sp>
    <dsp:sp modelId="{F639AF4C-2423-4B3A-A79F-312EBEF13531}">
      <dsp:nvSpPr>
        <dsp:cNvPr id="0" name=""/>
        <dsp:cNvSpPr/>
      </dsp:nvSpPr>
      <dsp:spPr>
        <a:xfrm>
          <a:off x="1158616" y="2790243"/>
          <a:ext cx="8288422" cy="348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r>
            <a:rPr lang="en-US" sz="1200" kern="1200" dirty="0" smtClean="0">
              <a:latin typeface="Arial Black" panose="020B0A04020102020204" pitchFamily="34" charset="0"/>
            </a:rPr>
            <a:t>Fee Structures </a:t>
          </a:r>
          <a:endParaRPr lang="en-IN" sz="1200" kern="1200" dirty="0">
            <a:latin typeface="Arial Black" panose="020B0A04020102020204" pitchFamily="34" charset="0"/>
          </a:endParaRPr>
        </a:p>
      </dsp:txBody>
      <dsp:txXfrm>
        <a:off x="1175607" y="2807234"/>
        <a:ext cx="8254440" cy="314089"/>
      </dsp:txXfrm>
    </dsp:sp>
    <dsp:sp modelId="{42C7FBA3-8BA2-4FEB-B173-509364A782BC}">
      <dsp:nvSpPr>
        <dsp:cNvPr id="0" name=""/>
        <dsp:cNvSpPr/>
      </dsp:nvSpPr>
      <dsp:spPr>
        <a:xfrm>
          <a:off x="786230" y="3181823"/>
          <a:ext cx="9033193" cy="348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 Black" panose="020B0A04020102020204" pitchFamily="34" charset="0"/>
            </a:rPr>
            <a:t>Safe environment for learners</a:t>
          </a:r>
          <a:endParaRPr lang="en-IN" sz="1300" kern="1200" dirty="0">
            <a:latin typeface="Arial Black" panose="020B0A04020102020204" pitchFamily="34" charset="0"/>
          </a:endParaRPr>
        </a:p>
      </dsp:txBody>
      <dsp:txXfrm>
        <a:off x="803221" y="3198814"/>
        <a:ext cx="8999211" cy="314089"/>
      </dsp:txXfrm>
    </dsp:sp>
    <dsp:sp modelId="{AF4E4754-1D57-4830-85C7-CDF4356E2633}">
      <dsp:nvSpPr>
        <dsp:cNvPr id="0" name=""/>
        <dsp:cNvSpPr/>
      </dsp:nvSpPr>
      <dsp:spPr>
        <a:xfrm>
          <a:off x="188841" y="3573403"/>
          <a:ext cx="10227972" cy="348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Black" panose="020B0A04020102020204" pitchFamily="34" charset="0"/>
            </a:rPr>
            <a:t> Inclusion</a:t>
          </a:r>
          <a:endParaRPr lang="en-IN" sz="1200" kern="1200" dirty="0">
            <a:latin typeface="Arial Black" panose="020B0A04020102020204" pitchFamily="34" charset="0"/>
          </a:endParaRPr>
        </a:p>
      </dsp:txBody>
      <dsp:txXfrm>
        <a:off x="205832" y="3590394"/>
        <a:ext cx="10193990" cy="314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70ABC-CB55-4790-8A5E-FA62947F6959}">
      <dsp:nvSpPr>
        <dsp:cNvPr id="0" name=""/>
        <dsp:cNvSpPr/>
      </dsp:nvSpPr>
      <dsp:spPr>
        <a:xfrm>
          <a:off x="0" y="4939"/>
          <a:ext cx="7970982" cy="67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                     </a:t>
          </a:r>
          <a:r>
            <a:rPr lang="en-US" sz="1800" b="1" i="1" kern="1200" dirty="0" smtClean="0"/>
            <a:t>About Code of Conduct for teaching and non-teaching Staff</a:t>
          </a:r>
          <a:endParaRPr lang="en-IN" sz="1800" b="1" i="1" kern="1200" dirty="0"/>
        </a:p>
      </dsp:txBody>
      <dsp:txXfrm>
        <a:off x="32898" y="37837"/>
        <a:ext cx="7905186" cy="608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F7EB1-BA7D-452F-AD0A-85EC7CE03707}">
      <dsp:nvSpPr>
        <dsp:cNvPr id="0" name=""/>
        <dsp:cNvSpPr/>
      </dsp:nvSpPr>
      <dsp:spPr>
        <a:xfrm rot="16200000">
          <a:off x="-948040" y="956181"/>
          <a:ext cx="3414692" cy="150232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9328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Black" panose="020B0A04020102020204" pitchFamily="34" charset="0"/>
            </a:rPr>
            <a:t>Recruitment Policy </a:t>
          </a:r>
          <a:endParaRPr lang="en-IN" sz="1200" b="1" kern="1200" dirty="0">
            <a:latin typeface="Arial Black" panose="020B0A04020102020204" pitchFamily="34" charset="0"/>
          </a:endParaRPr>
        </a:p>
      </dsp:txBody>
      <dsp:txXfrm rot="5400000">
        <a:off x="8142" y="682937"/>
        <a:ext cx="1502328" cy="2048816"/>
      </dsp:txXfrm>
    </dsp:sp>
    <dsp:sp modelId="{37BC5CC7-47F7-45D8-BBD7-03DFEA45E906}">
      <dsp:nvSpPr>
        <dsp:cNvPr id="0" name=""/>
        <dsp:cNvSpPr/>
      </dsp:nvSpPr>
      <dsp:spPr>
        <a:xfrm rot="16200000">
          <a:off x="666963" y="956181"/>
          <a:ext cx="3414692" cy="150232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9328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Black" panose="020B0A04020102020204" pitchFamily="34" charset="0"/>
            </a:rPr>
            <a:t>Rights and Responsibilities</a:t>
          </a:r>
          <a:endParaRPr lang="en-IN" sz="1200" b="1" kern="1200" dirty="0">
            <a:latin typeface="Arial Black" panose="020B0A04020102020204" pitchFamily="34" charset="0"/>
          </a:endParaRPr>
        </a:p>
      </dsp:txBody>
      <dsp:txXfrm rot="5400000">
        <a:off x="1623145" y="682937"/>
        <a:ext cx="1502328" cy="2048816"/>
      </dsp:txXfrm>
    </dsp:sp>
    <dsp:sp modelId="{16F0516D-8DE5-4191-BA1B-A1839E920071}">
      <dsp:nvSpPr>
        <dsp:cNvPr id="0" name=""/>
        <dsp:cNvSpPr/>
      </dsp:nvSpPr>
      <dsp:spPr>
        <a:xfrm rot="16200000">
          <a:off x="2281966" y="956181"/>
          <a:ext cx="3414692" cy="150232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9328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Black" panose="020B0A04020102020204" pitchFamily="34" charset="0"/>
            </a:rPr>
            <a:t>Leave and Promotion Procedures</a:t>
          </a:r>
          <a:endParaRPr lang="en-IN" sz="1200" kern="1200" dirty="0">
            <a:latin typeface="Arial Black" panose="020B0A04020102020204" pitchFamily="34" charset="0"/>
          </a:endParaRPr>
        </a:p>
      </dsp:txBody>
      <dsp:txXfrm rot="5400000">
        <a:off x="3238148" y="682937"/>
        <a:ext cx="1502328" cy="2048816"/>
      </dsp:txXfrm>
    </dsp:sp>
    <dsp:sp modelId="{047DAA48-B3D9-4526-B7E4-ABF83AA4B9C0}">
      <dsp:nvSpPr>
        <dsp:cNvPr id="0" name=""/>
        <dsp:cNvSpPr/>
      </dsp:nvSpPr>
      <dsp:spPr>
        <a:xfrm rot="16200000">
          <a:off x="3896970" y="956181"/>
          <a:ext cx="3414692" cy="150232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9328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Black" panose="020B0A04020102020204" pitchFamily="34" charset="0"/>
            </a:rPr>
            <a:t>Information regarding Inclusive Education </a:t>
          </a:r>
          <a:endParaRPr lang="en-IN" sz="1200" kern="1200" dirty="0">
            <a:latin typeface="Arial Black" panose="020B0A04020102020204" pitchFamily="34" charset="0"/>
          </a:endParaRPr>
        </a:p>
      </dsp:txBody>
      <dsp:txXfrm rot="5400000">
        <a:off x="4853152" y="682937"/>
        <a:ext cx="1502328" cy="2048816"/>
      </dsp:txXfrm>
    </dsp:sp>
    <dsp:sp modelId="{5619267C-E49A-40C6-8D7A-58BDEA5471DE}">
      <dsp:nvSpPr>
        <dsp:cNvPr id="0" name=""/>
        <dsp:cNvSpPr/>
      </dsp:nvSpPr>
      <dsp:spPr>
        <a:xfrm rot="16200000">
          <a:off x="5511974" y="956181"/>
          <a:ext cx="3414692" cy="150232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9328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Black" panose="020B0A04020102020204" pitchFamily="34" charset="0"/>
            </a:rPr>
            <a:t>Do’s &amp; Don’ts within school </a:t>
          </a:r>
          <a:endParaRPr lang="en-IN" sz="1200" kern="1200" dirty="0">
            <a:latin typeface="Arial Black" panose="020B0A04020102020204" pitchFamily="34" charset="0"/>
          </a:endParaRPr>
        </a:p>
      </dsp:txBody>
      <dsp:txXfrm rot="5400000">
        <a:off x="6468156" y="682937"/>
        <a:ext cx="1502328" cy="2048816"/>
      </dsp:txXfrm>
    </dsp:sp>
    <dsp:sp modelId="{AA33F436-018A-46C5-AEFD-CEB08D1B896E}">
      <dsp:nvSpPr>
        <dsp:cNvPr id="0" name=""/>
        <dsp:cNvSpPr/>
      </dsp:nvSpPr>
      <dsp:spPr>
        <a:xfrm rot="16200000">
          <a:off x="7126977" y="956181"/>
          <a:ext cx="3414692" cy="150232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9328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Black" panose="020B0A04020102020204" pitchFamily="34" charset="0"/>
            </a:rPr>
            <a:t>Safety of students </a:t>
          </a:r>
          <a:endParaRPr lang="en-IN" sz="1200" kern="1200" dirty="0">
            <a:latin typeface="Arial Black" panose="020B0A04020102020204" pitchFamily="34" charset="0"/>
          </a:endParaRPr>
        </a:p>
      </dsp:txBody>
      <dsp:txXfrm rot="5400000">
        <a:off x="8083159" y="682937"/>
        <a:ext cx="1502328" cy="2048816"/>
      </dsp:txXfrm>
    </dsp:sp>
    <dsp:sp modelId="{16EFA6DA-D3FD-462B-BB32-1612073795E5}">
      <dsp:nvSpPr>
        <dsp:cNvPr id="0" name=""/>
        <dsp:cNvSpPr/>
      </dsp:nvSpPr>
      <dsp:spPr>
        <a:xfrm rot="16200000">
          <a:off x="8741981" y="956181"/>
          <a:ext cx="3414692" cy="150232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9328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Black" panose="020B0A04020102020204" pitchFamily="34" charset="0"/>
            </a:rPr>
            <a:t>Annual Appraisals and Documentation</a:t>
          </a:r>
          <a:endParaRPr lang="en-IN" sz="1200" kern="1200" dirty="0">
            <a:latin typeface="Arial Black" panose="020B0A04020102020204" pitchFamily="34" charset="0"/>
          </a:endParaRPr>
        </a:p>
      </dsp:txBody>
      <dsp:txXfrm rot="5400000">
        <a:off x="9698163" y="682937"/>
        <a:ext cx="1502328" cy="20488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E264F-AA6C-4F34-985D-14B6F7621E4C}">
      <dsp:nvSpPr>
        <dsp:cNvPr id="0" name=""/>
        <dsp:cNvSpPr/>
      </dsp:nvSpPr>
      <dsp:spPr>
        <a:xfrm>
          <a:off x="0" y="142645"/>
          <a:ext cx="5006108" cy="4077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		</a:t>
          </a:r>
          <a:r>
            <a:rPr lang="en-US" sz="1700" b="1" i="1" kern="1200" dirty="0" smtClean="0">
              <a:solidFill>
                <a:schemeClr val="tx1"/>
              </a:solidFill>
            </a:rPr>
            <a:t>About Code of Conduct for Students:</a:t>
          </a:r>
          <a:endParaRPr lang="en-IN" sz="1700" b="1" i="1" kern="1200" dirty="0">
            <a:solidFill>
              <a:schemeClr val="tx1"/>
            </a:solidFill>
          </a:endParaRPr>
        </a:p>
      </dsp:txBody>
      <dsp:txXfrm>
        <a:off x="19904" y="162549"/>
        <a:ext cx="4966300" cy="367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07AFE-7ABA-4B38-A317-2BE349C79B1E}">
      <dsp:nvSpPr>
        <dsp:cNvPr id="0" name=""/>
        <dsp:cNvSpPr/>
      </dsp:nvSpPr>
      <dsp:spPr>
        <a:xfrm>
          <a:off x="0" y="0"/>
          <a:ext cx="2189186" cy="3627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Adherence to Discipline Policy of School</a:t>
          </a:r>
          <a:endParaRPr lang="en-IN" sz="1900" b="1" kern="1200" dirty="0"/>
        </a:p>
      </dsp:txBody>
      <dsp:txXfrm>
        <a:off x="0" y="1450850"/>
        <a:ext cx="2189186" cy="1450850"/>
      </dsp:txXfrm>
    </dsp:sp>
    <dsp:sp modelId="{A874754C-E1E6-4BD9-9570-AF7B3538D021}">
      <dsp:nvSpPr>
        <dsp:cNvPr id="0" name=""/>
        <dsp:cNvSpPr/>
      </dsp:nvSpPr>
      <dsp:spPr>
        <a:xfrm>
          <a:off x="490676" y="217627"/>
          <a:ext cx="1207833" cy="1207833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4A6E5-502F-43A8-9281-5C9BBA3743F8}">
      <dsp:nvSpPr>
        <dsp:cNvPr id="0" name=""/>
        <dsp:cNvSpPr/>
      </dsp:nvSpPr>
      <dsp:spPr>
        <a:xfrm>
          <a:off x="2254861" y="0"/>
          <a:ext cx="2189186" cy="3627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Respect for Uniform, School Rules, Staff, School Property, etc.</a:t>
          </a:r>
          <a:endParaRPr lang="en-IN" sz="1900" b="1" kern="1200" dirty="0"/>
        </a:p>
      </dsp:txBody>
      <dsp:txXfrm>
        <a:off x="2254861" y="1450850"/>
        <a:ext cx="2189186" cy="1450850"/>
      </dsp:txXfrm>
    </dsp:sp>
    <dsp:sp modelId="{D8035A3A-9D9F-43A5-A8C7-8F1B28CDCB21}">
      <dsp:nvSpPr>
        <dsp:cNvPr id="0" name=""/>
        <dsp:cNvSpPr/>
      </dsp:nvSpPr>
      <dsp:spPr>
        <a:xfrm>
          <a:off x="2745538" y="217627"/>
          <a:ext cx="1207833" cy="1207833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EAE00-AED7-4D5F-8D0D-78EB840DC595}">
      <dsp:nvSpPr>
        <dsp:cNvPr id="0" name=""/>
        <dsp:cNvSpPr/>
      </dsp:nvSpPr>
      <dsp:spPr>
        <a:xfrm>
          <a:off x="4509723" y="0"/>
          <a:ext cx="2189186" cy="3627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Submission of Assignments, Home Work</a:t>
          </a:r>
          <a:endParaRPr lang="en-IN" sz="1900" b="1" kern="1200" dirty="0"/>
        </a:p>
      </dsp:txBody>
      <dsp:txXfrm>
        <a:off x="4509723" y="1450850"/>
        <a:ext cx="2189186" cy="1450850"/>
      </dsp:txXfrm>
    </dsp:sp>
    <dsp:sp modelId="{A7F11CA6-D078-404C-B680-C4F6A41CB3F7}">
      <dsp:nvSpPr>
        <dsp:cNvPr id="0" name=""/>
        <dsp:cNvSpPr/>
      </dsp:nvSpPr>
      <dsp:spPr>
        <a:xfrm>
          <a:off x="5000399" y="217627"/>
          <a:ext cx="1207833" cy="1207833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ECB25-6A3E-46D8-83D6-8C3B3B3C3EB6}">
      <dsp:nvSpPr>
        <dsp:cNvPr id="0" name=""/>
        <dsp:cNvSpPr/>
      </dsp:nvSpPr>
      <dsp:spPr>
        <a:xfrm>
          <a:off x="6764585" y="0"/>
          <a:ext cx="2189186" cy="3627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Penalties for </a:t>
          </a:r>
          <a:r>
            <a:rPr lang="en-US" sz="1900" b="1" kern="1200" dirty="0" err="1" smtClean="0"/>
            <a:t>Mis</a:t>
          </a:r>
          <a:r>
            <a:rPr lang="en-US" sz="1900" b="1" kern="1200" dirty="0" smtClean="0"/>
            <a:t>-conduct </a:t>
          </a:r>
          <a:endParaRPr lang="en-IN" sz="1900" b="1" kern="1200" dirty="0"/>
        </a:p>
      </dsp:txBody>
      <dsp:txXfrm>
        <a:off x="6764585" y="1450850"/>
        <a:ext cx="2189186" cy="1450850"/>
      </dsp:txXfrm>
    </dsp:sp>
    <dsp:sp modelId="{61792F83-124E-4ECC-BA8C-DFDC52DC3F47}">
      <dsp:nvSpPr>
        <dsp:cNvPr id="0" name=""/>
        <dsp:cNvSpPr/>
      </dsp:nvSpPr>
      <dsp:spPr>
        <a:xfrm>
          <a:off x="7255261" y="217627"/>
          <a:ext cx="1207833" cy="1207833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3FA97-D7D3-4D97-8117-B5FB14FABCDC}">
      <dsp:nvSpPr>
        <dsp:cNvPr id="0" name=""/>
        <dsp:cNvSpPr/>
      </dsp:nvSpPr>
      <dsp:spPr>
        <a:xfrm>
          <a:off x="9019446" y="0"/>
          <a:ext cx="2189186" cy="3627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Regularity and Punctuality</a:t>
          </a:r>
          <a:endParaRPr lang="en-IN" sz="1900" b="1" kern="1200" dirty="0"/>
        </a:p>
      </dsp:txBody>
      <dsp:txXfrm>
        <a:off x="9019446" y="1450850"/>
        <a:ext cx="2189186" cy="1450850"/>
      </dsp:txXfrm>
    </dsp:sp>
    <dsp:sp modelId="{0D09F454-0178-44CF-A428-38FABA4839A9}">
      <dsp:nvSpPr>
        <dsp:cNvPr id="0" name=""/>
        <dsp:cNvSpPr/>
      </dsp:nvSpPr>
      <dsp:spPr>
        <a:xfrm>
          <a:off x="9510123" y="217627"/>
          <a:ext cx="1207833" cy="1207833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8A0CF-4806-4174-A98D-1E688991F671}">
      <dsp:nvSpPr>
        <dsp:cNvPr id="0" name=""/>
        <dsp:cNvSpPr/>
      </dsp:nvSpPr>
      <dsp:spPr>
        <a:xfrm>
          <a:off x="448345" y="2901701"/>
          <a:ext cx="10311942" cy="544069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F278F-FFCE-40D7-8AEF-730CD0B95893}">
      <dsp:nvSpPr>
        <dsp:cNvPr id="0" name=""/>
        <dsp:cNvSpPr/>
      </dsp:nvSpPr>
      <dsp:spPr>
        <a:xfrm>
          <a:off x="0" y="11594"/>
          <a:ext cx="10317017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 smtClean="0"/>
            <a:t>About Supreme Court Guidelines for School Transport</a:t>
          </a:r>
          <a:endParaRPr lang="en-IN" sz="2900" b="1" i="1" kern="1200" dirty="0"/>
        </a:p>
      </dsp:txBody>
      <dsp:txXfrm>
        <a:off x="33955" y="45549"/>
        <a:ext cx="10249107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743F1-06D2-0840-87FA-ADF7FA5CCD5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7E229-0590-714F-8444-048F6F8B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4522-B4BE-4D44-B878-ED549BC6EB19}" type="datetimeFigureOut">
              <a:rPr lang="en-IN" smtClean="0"/>
              <a:t>28-09-2023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60C8-682E-414A-A8B3-110B35304A2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064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4522-B4BE-4D44-B878-ED549BC6EB19}" type="datetimeFigureOut">
              <a:rPr lang="en-IN" smtClean="0"/>
              <a:t>28-09-2023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60C8-682E-414A-A8B3-110B35304A2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075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4522-B4BE-4D44-B878-ED549BC6EB19}" type="datetimeFigureOut">
              <a:rPr lang="en-IN" smtClean="0"/>
              <a:t>28-09-2023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60C8-682E-414A-A8B3-110B35304A2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315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4522-B4BE-4D44-B878-ED549BC6EB19}" type="datetimeFigureOut">
              <a:rPr lang="en-IN" smtClean="0"/>
              <a:t>28-09-2023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60C8-682E-414A-A8B3-110B35304A2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243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4522-B4BE-4D44-B878-ED549BC6EB19}" type="datetimeFigureOut">
              <a:rPr lang="en-IN" smtClean="0"/>
              <a:t>28-09-2023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60C8-682E-414A-A8B3-110B35304A2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032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4522-B4BE-4D44-B878-ED549BC6EB19}" type="datetimeFigureOut">
              <a:rPr lang="en-IN" smtClean="0"/>
              <a:t>28-09-2023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60C8-682E-414A-A8B3-110B35304A2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941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4522-B4BE-4D44-B878-ED549BC6EB19}" type="datetimeFigureOut">
              <a:rPr lang="en-IN" smtClean="0"/>
              <a:t>28-09-2023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60C8-682E-414A-A8B3-110B35304A2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045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4522-B4BE-4D44-B878-ED549BC6EB19}" type="datetimeFigureOut">
              <a:rPr lang="en-IN" smtClean="0"/>
              <a:t>28-09-2023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60C8-682E-414A-A8B3-110B35304A2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68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4522-B4BE-4D44-B878-ED549BC6EB19}" type="datetimeFigureOut">
              <a:rPr lang="en-IN" smtClean="0"/>
              <a:t>28-09-2023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60C8-682E-414A-A8B3-110B35304A2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310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4522-B4BE-4D44-B878-ED549BC6EB19}" type="datetimeFigureOut">
              <a:rPr lang="en-IN" smtClean="0"/>
              <a:t>28-09-2023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60C8-682E-414A-A8B3-110B35304A2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203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4522-B4BE-4D44-B878-ED549BC6EB19}" type="datetimeFigureOut">
              <a:rPr lang="en-IN" smtClean="0"/>
              <a:t>28-09-2023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60C8-682E-414A-A8B3-110B35304A2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102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A4522-B4BE-4D44-B878-ED549BC6EB19}" type="datetimeFigureOut">
              <a:rPr lang="en-IN" smtClean="0"/>
              <a:t>28-09-2023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60C8-682E-414A-A8B3-110B35304A2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71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5522" y="1635382"/>
            <a:ext cx="10546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DALMIA VIDYA MANDIR </a:t>
            </a:r>
            <a:r>
              <a:rPr lang="en-IN" sz="4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– SENIOR SECONDARY SCHOOL </a:t>
            </a:r>
          </a:p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DALMIAPURAM</a:t>
            </a:r>
          </a:p>
          <a:p>
            <a:pPr algn="ctr"/>
            <a:endParaRPr lang="en-US" sz="40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40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6" y="3617602"/>
            <a:ext cx="3450625" cy="2875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871" y="3626312"/>
            <a:ext cx="3729323" cy="287844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70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0179795"/>
              </p:ext>
            </p:extLst>
          </p:nvPr>
        </p:nvGraphicFramePr>
        <p:xfrm>
          <a:off x="3851565" y="1828492"/>
          <a:ext cx="5006108" cy="69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37870612"/>
              </p:ext>
            </p:extLst>
          </p:nvPr>
        </p:nvGraphicFramePr>
        <p:xfrm>
          <a:off x="544945" y="2829091"/>
          <a:ext cx="11208633" cy="362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061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37618909"/>
              </p:ext>
            </p:extLst>
          </p:nvPr>
        </p:nvGraphicFramePr>
        <p:xfrm>
          <a:off x="1200727" y="1775063"/>
          <a:ext cx="10317017" cy="71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32652042"/>
              </p:ext>
            </p:extLst>
          </p:nvPr>
        </p:nvGraphicFramePr>
        <p:xfrm>
          <a:off x="942109" y="2493818"/>
          <a:ext cx="10732655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159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34360532"/>
              </p:ext>
            </p:extLst>
          </p:nvPr>
        </p:nvGraphicFramePr>
        <p:xfrm>
          <a:off x="2401455" y="1660456"/>
          <a:ext cx="5772727" cy="59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93961588"/>
              </p:ext>
            </p:extLst>
          </p:nvPr>
        </p:nvGraphicFramePr>
        <p:xfrm>
          <a:off x="1856508" y="2393998"/>
          <a:ext cx="8091055" cy="409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578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4484375"/>
              </p:ext>
            </p:extLst>
          </p:nvPr>
        </p:nvGraphicFramePr>
        <p:xfrm>
          <a:off x="2678545" y="1985817"/>
          <a:ext cx="7167419" cy="401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88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3295276"/>
              </p:ext>
            </p:extLst>
          </p:nvPr>
        </p:nvGraphicFramePr>
        <p:xfrm>
          <a:off x="822035" y="1930399"/>
          <a:ext cx="10825019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70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84261029"/>
              </p:ext>
            </p:extLst>
          </p:nvPr>
        </p:nvGraphicFramePr>
        <p:xfrm>
          <a:off x="3057235" y="1775064"/>
          <a:ext cx="6659420" cy="66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19552921"/>
              </p:ext>
            </p:extLst>
          </p:nvPr>
        </p:nvGraphicFramePr>
        <p:xfrm>
          <a:off x="655782" y="2521527"/>
          <a:ext cx="10852727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209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46141695"/>
              </p:ext>
            </p:extLst>
          </p:nvPr>
        </p:nvGraphicFramePr>
        <p:xfrm>
          <a:off x="3962400" y="1775063"/>
          <a:ext cx="4082473" cy="792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37309" y="1998479"/>
            <a:ext cx="10797309" cy="3137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All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records in hard &amp; soft copy for each student separately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Documents to be filed in dossiers – Admission Form, Date of Birth Certificate, Parents Residence Proof, Undertakings, Vaccination Chart, SC, ST, EWS proof, every year’s report card copy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Transfer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certificates</a:t>
            </a:r>
          </a:p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• Achievements record of students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Indiscipline records (Absenteeism / bullying / cheating / bringing costly gadgets or cash to school, improper uniform, disrespect to teachers or school property, etc.)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Annual health check-ups and fitness records as per para 14.6 of Affiliation Byelaws and other CBSE circulars</a:t>
            </a:r>
            <a:endParaRPr lang="en-IN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3" y="264169"/>
            <a:ext cx="11315157" cy="137781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35684896"/>
              </p:ext>
            </p:extLst>
          </p:nvPr>
        </p:nvGraphicFramePr>
        <p:xfrm>
          <a:off x="4802909" y="1738117"/>
          <a:ext cx="2937163" cy="672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302327" y="2410690"/>
            <a:ext cx="9809018" cy="286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Recruitment form</a:t>
            </a:r>
          </a:p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• Copies of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Aadhar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card, Residence Proof, Date of Birth, Qualifications, Experience Certificates, NOC, Reference Letters, Medical Fitness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Copies of participation in workshops, Seminars,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Conferences</a:t>
            </a:r>
          </a:p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• Police Verification Proof &amp; POCSO affidavit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Annual leave record of EL, CL, Maternity or Paternity leave or on duty leave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Annual Appraisal form • Classroom teaching observation reports by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Heads</a:t>
            </a:r>
          </a:p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• Advisory / Memo / Warning / Office Order copy</a:t>
            </a:r>
            <a:endParaRPr lang="en-IN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3" y="264169"/>
            <a:ext cx="11315157" cy="137781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5311545"/>
              </p:ext>
            </p:extLst>
          </p:nvPr>
        </p:nvGraphicFramePr>
        <p:xfrm>
          <a:off x="3435927" y="1738118"/>
          <a:ext cx="5532582" cy="55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86297454"/>
              </p:ext>
            </p:extLst>
          </p:nvPr>
        </p:nvGraphicFramePr>
        <p:xfrm>
          <a:off x="803564" y="2690656"/>
          <a:ext cx="10566399" cy="371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240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3" y="264169"/>
            <a:ext cx="11315157" cy="137781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71565258"/>
              </p:ext>
            </p:extLst>
          </p:nvPr>
        </p:nvGraphicFramePr>
        <p:xfrm>
          <a:off x="3906982" y="1810019"/>
          <a:ext cx="3412109" cy="489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484603" y="2467889"/>
            <a:ext cx="112086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Maintenance of </a:t>
            </a:r>
            <a:r>
              <a:rPr lang="en-US" sz="2400" dirty="0" err="1"/>
              <a:t>pakka</a:t>
            </a:r>
            <a:r>
              <a:rPr lang="en-US" sz="2400" dirty="0"/>
              <a:t> boundary wall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Maintenance </a:t>
            </a:r>
            <a:r>
              <a:rPr lang="en-US" sz="2400" dirty="0"/>
              <a:t>of CCTV camera &amp; surveillance room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Ensuring construction work is not safety hazards for </a:t>
            </a:r>
            <a:r>
              <a:rPr lang="en-US" sz="2400" dirty="0" smtClean="0"/>
              <a:t>students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 Police </a:t>
            </a:r>
            <a:r>
              <a:rPr lang="en-US" sz="2400" dirty="0"/>
              <a:t>verification of all employees in the school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Maintenance </a:t>
            </a:r>
            <a:r>
              <a:rPr lang="en-US" sz="2400" dirty="0"/>
              <a:t>of firefighting systems and replacement of fire cylinders </a:t>
            </a:r>
            <a:r>
              <a:rPr lang="en-US" sz="2400" dirty="0" smtClean="0"/>
              <a:t>annually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Vector control management systems – Fogging, Pest Control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Ensuring clean and regular drinking water at all times and annual cleaning of overhead storage tanks + AMC of water </a:t>
            </a:r>
            <a:r>
              <a:rPr lang="en-US" sz="2400" dirty="0" smtClean="0"/>
              <a:t>coolers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Cyber safety guidelines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594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8C35A0-D490-49EA-9F29-C933B05E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6818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74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-581892" y="264169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3" y="264169"/>
            <a:ext cx="11315157" cy="137781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39505368"/>
              </p:ext>
            </p:extLst>
          </p:nvPr>
        </p:nvGraphicFramePr>
        <p:xfrm>
          <a:off x="3325091" y="1810018"/>
          <a:ext cx="5514109" cy="637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27792"/>
              </p:ext>
            </p:extLst>
          </p:nvPr>
        </p:nvGraphicFramePr>
        <p:xfrm>
          <a:off x="484603" y="2447635"/>
          <a:ext cx="11134741" cy="388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327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-581892" y="264169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3" y="264169"/>
            <a:ext cx="11315157" cy="137781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3510878"/>
              </p:ext>
            </p:extLst>
          </p:nvPr>
        </p:nvGraphicFramePr>
        <p:xfrm>
          <a:off x="3777673" y="1738118"/>
          <a:ext cx="4017817" cy="77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14303879"/>
              </p:ext>
            </p:extLst>
          </p:nvPr>
        </p:nvGraphicFramePr>
        <p:xfrm>
          <a:off x="1283854" y="2608426"/>
          <a:ext cx="10326253" cy="380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757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-581892" y="264169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3" y="264169"/>
            <a:ext cx="11315157" cy="137781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5219325"/>
              </p:ext>
            </p:extLst>
          </p:nvPr>
        </p:nvGraphicFramePr>
        <p:xfrm>
          <a:off x="1754909" y="2447636"/>
          <a:ext cx="7860145" cy="316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46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-581892" y="264169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3" y="264169"/>
            <a:ext cx="11315157" cy="137781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936451"/>
              </p:ext>
            </p:extLst>
          </p:nvPr>
        </p:nvGraphicFramePr>
        <p:xfrm>
          <a:off x="1145309" y="1738118"/>
          <a:ext cx="9605817" cy="94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228436" y="2854036"/>
            <a:ext cx="10243128" cy="230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Submitting online annually UDISE &amp; OASIS data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Renewal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of CBSE affiliation on time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Attending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meetings, conferences, workshops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Providing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information &amp; data as and when required regarding LOC, staff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data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Participation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 socially relevant events, competitions, etc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Documentation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regarding relaxations for CWSN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Conduct of Board &amp; Public Exams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Submission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of online report of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selfassessment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on SQAA, SEWA Projects, Annual Pedagogical Plans</a:t>
            </a:r>
            <a:endParaRPr lang="en-IN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-581892" y="264169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3" y="264169"/>
            <a:ext cx="11315157" cy="137781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35462127"/>
              </p:ext>
            </p:extLst>
          </p:nvPr>
        </p:nvGraphicFramePr>
        <p:xfrm>
          <a:off x="1034473" y="1847273"/>
          <a:ext cx="10575635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1034473" y="3214255"/>
            <a:ext cx="98090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How to maintain student/teacher/ staff/school </a:t>
            </a:r>
            <a:r>
              <a:rPr lang="en-IN" sz="2400" dirty="0" smtClean="0"/>
              <a:t>data?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• Website maintenance as per para 2.4.9 of CBSE Affiliation </a:t>
            </a:r>
            <a:r>
              <a:rPr lang="en-IN" sz="2400" dirty="0" smtClean="0"/>
              <a:t>Byelaws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• DIKSHA </a:t>
            </a:r>
            <a:endParaRPr lang="en-IN" sz="2400" dirty="0" smtClean="0"/>
          </a:p>
          <a:p>
            <a:r>
              <a:rPr lang="en-IN" sz="2400" dirty="0" smtClean="0"/>
              <a:t>• </a:t>
            </a:r>
            <a:r>
              <a:rPr lang="en-IN" sz="2400" dirty="0" err="1"/>
              <a:t>Shiksha</a:t>
            </a:r>
            <a:r>
              <a:rPr lang="en-IN" sz="2400" dirty="0"/>
              <a:t> </a:t>
            </a:r>
            <a:r>
              <a:rPr lang="en-IN" sz="2400" dirty="0" smtClean="0"/>
              <a:t>Vani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• </a:t>
            </a:r>
            <a:r>
              <a:rPr lang="en-IN" sz="2400" dirty="0" err="1"/>
              <a:t>Vidya</a:t>
            </a:r>
            <a:r>
              <a:rPr lang="en-IN" sz="2400" dirty="0"/>
              <a:t> </a:t>
            </a:r>
            <a:r>
              <a:rPr lang="en-IN" sz="2400" dirty="0" err="1" smtClean="0"/>
              <a:t>Daan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• </a:t>
            </a:r>
            <a:r>
              <a:rPr lang="en-IN" sz="2400" dirty="0" smtClean="0"/>
              <a:t>Preparing Annual </a:t>
            </a:r>
            <a:r>
              <a:rPr lang="en-IN" sz="2400" dirty="0"/>
              <a:t>Report in accordance </a:t>
            </a:r>
            <a:r>
              <a:rPr lang="en-IN" sz="2400" dirty="0" smtClean="0"/>
              <a:t>with Affiliation </a:t>
            </a:r>
            <a:r>
              <a:rPr lang="en-IN" sz="2400" dirty="0"/>
              <a:t>Byelaws and uploading on website</a:t>
            </a:r>
          </a:p>
        </p:txBody>
      </p:sp>
    </p:spTree>
    <p:extLst>
      <p:ext uri="{BB962C8B-B14F-4D97-AF65-F5344CB8AC3E}">
        <p14:creationId xmlns:p14="http://schemas.microsoft.com/office/powerpoint/2010/main" val="4435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-581892" y="264169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3" y="264169"/>
            <a:ext cx="11315157" cy="137781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2846051"/>
              </p:ext>
            </p:extLst>
          </p:nvPr>
        </p:nvGraphicFramePr>
        <p:xfrm>
          <a:off x="2290618" y="1810326"/>
          <a:ext cx="6862617" cy="77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099127" y="2552221"/>
            <a:ext cx="9485746" cy="2584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school strives to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promote conservation of the environment on their campus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through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Rainwater harvesting</a:t>
            </a:r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Segregation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of waste at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source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ecycling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of organic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waste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roper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disposal of waste including electronic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waste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of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energy saving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and energy-efficient electrical equipment, </a:t>
            </a:r>
            <a:endParaRPr lang="en-US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greening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of campus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Use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of solar energy, education and awareness amongst children on environmental conservation and cleanliness, etc.</a:t>
            </a:r>
            <a:endParaRPr lang="en-IN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55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8C35A0-D490-49EA-9F29-C933B05E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AutoShape 2" descr="Administrativ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28306"/>
              </p:ext>
            </p:extLst>
          </p:nvPr>
        </p:nvGraphicFramePr>
        <p:xfrm>
          <a:off x="838200" y="1825624"/>
          <a:ext cx="10915378" cy="468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rved Left Arrow 6"/>
          <p:cNvSpPr/>
          <p:nvPr/>
        </p:nvSpPr>
        <p:spPr>
          <a:xfrm>
            <a:off x="8746836" y="2724727"/>
            <a:ext cx="1025237" cy="13946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10252364" y="4461164"/>
            <a:ext cx="1431636" cy="14685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8C35A0-D490-49EA-9F29-C933B05E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AutoShape 2" descr="Administrativ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44999215"/>
              </p:ext>
            </p:extLst>
          </p:nvPr>
        </p:nvGraphicFramePr>
        <p:xfrm>
          <a:off x="838200" y="1967344"/>
          <a:ext cx="10915378" cy="4479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07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8C35A0-D490-49EA-9F29-C933B05E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AutoShape 2" descr="Administrativ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036" y="1760663"/>
            <a:ext cx="7324438" cy="46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8C35A0-D490-49EA-9F29-C933B05E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AutoShape 2" descr="Administrativ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964" y="1690688"/>
            <a:ext cx="6255327" cy="46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8C35A0-D490-49EA-9F29-C933B05E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AutoShape 2" descr="Administrativ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052945" y="1742940"/>
            <a:ext cx="9273310" cy="4554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						Qualities of a leader</a:t>
            </a:r>
            <a:r>
              <a:rPr lang="en-US" b="1" dirty="0"/>
              <a:t> </a:t>
            </a:r>
            <a:r>
              <a:rPr lang="en-US" b="1" dirty="0" smtClean="0"/>
              <a:t>for a GOOD ADMINISTRATION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/>
              <a:t> </a:t>
            </a:r>
            <a:r>
              <a:rPr lang="en-US" sz="1600" dirty="0"/>
              <a:t>Has broad mindset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 </a:t>
            </a:r>
            <a:r>
              <a:rPr lang="en-US" sz="1600" dirty="0"/>
              <a:t>Develops strategies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 </a:t>
            </a:r>
            <a:r>
              <a:rPr lang="en-US" sz="1600" dirty="0"/>
              <a:t>Is Effective in interpersonal </a:t>
            </a:r>
            <a:r>
              <a:rPr lang="en-US" sz="1600" dirty="0" smtClean="0"/>
              <a:t>Communication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 Gathers </a:t>
            </a:r>
            <a:r>
              <a:rPr lang="en-US" sz="1600" dirty="0"/>
              <a:t>and assimilates information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Initiates </a:t>
            </a:r>
            <a:r>
              <a:rPr lang="en-US" sz="1600" dirty="0"/>
              <a:t>tasks with planning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Connects and </a:t>
            </a:r>
            <a:r>
              <a:rPr lang="en-US" sz="1600" dirty="0" smtClean="0"/>
              <a:t>empathizes </a:t>
            </a:r>
            <a:r>
              <a:rPr lang="en-US" sz="1600" dirty="0"/>
              <a:t>with others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Sets </a:t>
            </a:r>
            <a:r>
              <a:rPr lang="en-US" sz="1600" dirty="0"/>
              <a:t>Goals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 </a:t>
            </a:r>
            <a:r>
              <a:rPr lang="en-US" sz="1600" dirty="0"/>
              <a:t>Has lucid </a:t>
            </a:r>
            <a:r>
              <a:rPr lang="en-US" sz="1600" dirty="0" smtClean="0"/>
              <a:t>vision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Believes </a:t>
            </a:r>
            <a:r>
              <a:rPr lang="en-US" sz="1600" dirty="0"/>
              <a:t>in and practices teamwork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Nurtures innovation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 </a:t>
            </a:r>
            <a:r>
              <a:rPr lang="en-US" sz="1600" dirty="0"/>
              <a:t>Is a strong role </a:t>
            </a:r>
            <a:r>
              <a:rPr lang="en-US" sz="1600" dirty="0" smtClean="0"/>
              <a:t>model.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600" dirty="0"/>
              <a:t>Strives for </a:t>
            </a:r>
            <a:r>
              <a:rPr lang="en-IN" sz="1600" dirty="0" smtClean="0"/>
              <a:t>excellence.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600" dirty="0"/>
              <a:t>Ready to take </a:t>
            </a:r>
            <a:r>
              <a:rPr lang="en-IN" sz="1600" dirty="0" smtClean="0"/>
              <a:t>risks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Adapts </a:t>
            </a:r>
            <a:r>
              <a:rPr lang="en-US" sz="1600" dirty="0"/>
              <a:t>to change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Inspires </a:t>
            </a:r>
            <a:r>
              <a:rPr lang="en-US" sz="1600" dirty="0"/>
              <a:t>and motivates </a:t>
            </a:r>
            <a:r>
              <a:rPr lang="en-US" sz="1600" dirty="0" smtClean="0"/>
              <a:t>others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Brings conducive changes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 </a:t>
            </a:r>
            <a:r>
              <a:rPr lang="en-US" sz="1600" dirty="0"/>
              <a:t>Learns from success and failure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3920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8C35A0-D490-49EA-9F29-C933B05E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AutoShape 2" descr="Administrativ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90644448"/>
              </p:ext>
            </p:extLst>
          </p:nvPr>
        </p:nvGraphicFramePr>
        <p:xfrm>
          <a:off x="748145" y="2133599"/>
          <a:ext cx="10605655" cy="440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42327" y="1858723"/>
            <a:ext cx="474097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ADMINISTRATIVE LEADERSHIP ASPECT</a:t>
            </a:r>
            <a:endParaRPr lang="en-IN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F7D506-BF08-49A9-A478-6F600FF63122}"/>
              </a:ext>
            </a:extLst>
          </p:cNvPr>
          <p:cNvSpPr/>
          <p:nvPr/>
        </p:nvSpPr>
        <p:spPr>
          <a:xfrm>
            <a:off x="226487" y="168035"/>
            <a:ext cx="11740697" cy="646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9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282642"/>
            <a:ext cx="11315157" cy="137781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71968723"/>
              </p:ext>
            </p:extLst>
          </p:nvPr>
        </p:nvGraphicFramePr>
        <p:xfrm>
          <a:off x="2290618" y="1828491"/>
          <a:ext cx="7970982" cy="68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7483341"/>
              </p:ext>
            </p:extLst>
          </p:nvPr>
        </p:nvGraphicFramePr>
        <p:xfrm>
          <a:off x="544945" y="2829091"/>
          <a:ext cx="11208633" cy="341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085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963</Words>
  <Application>Microsoft Office PowerPoint</Application>
  <PresentationFormat>Widescreen</PresentationFormat>
  <Paragraphs>155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Adobe Garamond Pro Bold</vt:lpstr>
      <vt:lpstr>Arial</vt:lpstr>
      <vt:lpstr>Arial Black</vt:lpstr>
      <vt:lpstr>Arial Rounded MT Bold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hp</cp:lastModifiedBy>
  <cp:revision>49</cp:revision>
  <dcterms:modified xsi:type="dcterms:W3CDTF">2023-09-28T06:37:17Z</dcterms:modified>
</cp:coreProperties>
</file>