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6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A6F942-7A62-46D9-AB19-1D83C325DEC4}" type="doc">
      <dgm:prSet loTypeId="urn:microsoft.com/office/officeart/2009/3/layout/RandomtoResultProcess" loCatId="process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38D1DF35-DED9-47EE-944C-B4E97448BB2A}">
      <dgm:prSet phldrT="[Text]" custT="1"/>
      <dgm:spPr/>
      <dgm:t>
        <a:bodyPr anchor="ctr" anchorCtr="0"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G20 Activities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B8268D-B54D-498D-9912-4BB263EDC4F6}" type="parTrans" cxnId="{771D0FD9-FE40-4702-A05F-643A71F56908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A4F396-80B4-49B3-B7D2-DBC559AD5635}" type="sibTrans" cxnId="{771D0FD9-FE40-4702-A05F-643A71F56908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3CC5C3-E7B9-4601-BE07-D8E78BB6684D}">
      <dgm:prSet phldrT="[Text]" custT="1"/>
      <dgm:spPr/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Infrastructure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B9ECE5-5402-46BC-86F3-015B3335AF84}" type="parTrans" cxnId="{308B51A0-CA87-4BAC-8540-AB1BE705B5CE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CEEE2C-4CEC-4F3C-9024-573F6550DDC2}" type="sibTrans" cxnId="{308B51A0-CA87-4BAC-8540-AB1BE705B5CE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06B4AB-FF3F-4D9C-8DCD-D72C67ACCA1E}">
      <dgm:prSet phldrT="[Text]" custT="1"/>
      <dgm:spPr/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NEP Implementation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019A86-D954-44C6-B224-F6296AC47C26}" type="parTrans" cxnId="{F2DA6EA6-2FB8-40F8-9F13-E9733483AB83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E602FD-11B7-459F-9A79-32C266194AD0}" type="sibTrans" cxnId="{F2DA6EA6-2FB8-40F8-9F13-E9733483AB83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449514-6189-48E1-BE89-41E13617A2E3}">
      <dgm:prSet phldrT="[Text]" custT="1"/>
      <dgm:spPr/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ERP, Staff Training and Alumni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FB91D0-3ED7-4B51-AF94-D36ECBC73E93}" type="sibTrans" cxnId="{24BAED54-6D73-4808-B94E-752A86ACB67E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A0423-09BB-4231-84C0-F6D626AB8D1E}" type="parTrans" cxnId="{24BAED54-6D73-4808-B94E-752A86ACB67E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945A93-F6BF-4302-BBDC-A99C797584B0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Academics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E4A7E4-A71A-4902-9EEC-541F4DD9379E}" type="sibTrans" cxnId="{7560C53F-1757-47C0-A606-485114D8974A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6DF8D3-92EE-4558-99A3-9A7C003A4EC0}" type="parTrans" cxnId="{7560C53F-1757-47C0-A606-485114D8974A}">
      <dgm:prSet/>
      <dgm:spPr/>
      <dgm:t>
        <a:bodyPr/>
        <a:lstStyle/>
        <a:p>
          <a:endParaRPr lang="en-US" sz="1600" b="1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57DA3-53B5-471B-B357-3AD38FE3E4F5}" type="pres">
      <dgm:prSet presAssocID="{24A6F942-7A62-46D9-AB19-1D83C325DEC4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C953E92-3601-49F8-AD67-F267B4BC63DD}" type="pres">
      <dgm:prSet presAssocID="{38D1DF35-DED9-47EE-944C-B4E97448BB2A}" presName="chaos" presStyleCnt="0"/>
      <dgm:spPr/>
    </dgm:pt>
    <dgm:pt modelId="{799AE1E1-E369-4254-83EA-F184AB22AF96}" type="pres">
      <dgm:prSet presAssocID="{38D1DF35-DED9-47EE-944C-B4E97448BB2A}" presName="parTx1" presStyleLbl="revTx" presStyleIdx="0" presStyleCnt="4"/>
      <dgm:spPr/>
      <dgm:t>
        <a:bodyPr/>
        <a:lstStyle/>
        <a:p>
          <a:endParaRPr lang="en-US"/>
        </a:p>
      </dgm:t>
    </dgm:pt>
    <dgm:pt modelId="{97EEBE64-F667-4452-8263-A62C1A04A716}" type="pres">
      <dgm:prSet presAssocID="{38D1DF35-DED9-47EE-944C-B4E97448BB2A}" presName="c1" presStyleLbl="node1" presStyleIdx="0" presStyleCnt="19"/>
      <dgm:spPr>
        <a:solidFill>
          <a:srgbClr val="002060"/>
        </a:solidFill>
      </dgm:spPr>
    </dgm:pt>
    <dgm:pt modelId="{1104072D-31B7-4297-B6BD-0A8296EFF092}" type="pres">
      <dgm:prSet presAssocID="{38D1DF35-DED9-47EE-944C-B4E97448BB2A}" presName="c2" presStyleLbl="node1" presStyleIdx="1" presStyleCnt="19"/>
      <dgm:spPr>
        <a:solidFill>
          <a:srgbClr val="002060"/>
        </a:solidFill>
      </dgm:spPr>
    </dgm:pt>
    <dgm:pt modelId="{CA33F768-ECDE-4797-9D27-D992001E2346}" type="pres">
      <dgm:prSet presAssocID="{38D1DF35-DED9-47EE-944C-B4E97448BB2A}" presName="c3" presStyleLbl="node1" presStyleIdx="2" presStyleCnt="19"/>
      <dgm:spPr>
        <a:solidFill>
          <a:srgbClr val="002060"/>
        </a:solidFill>
      </dgm:spPr>
    </dgm:pt>
    <dgm:pt modelId="{CA0087A5-9FFC-4599-9271-7BEE73024A67}" type="pres">
      <dgm:prSet presAssocID="{38D1DF35-DED9-47EE-944C-B4E97448BB2A}" presName="c4" presStyleLbl="node1" presStyleIdx="3" presStyleCnt="19"/>
      <dgm:spPr>
        <a:solidFill>
          <a:srgbClr val="0070C0"/>
        </a:solidFill>
      </dgm:spPr>
    </dgm:pt>
    <dgm:pt modelId="{95A4D249-6AF5-4736-BB48-D583DEF94BF1}" type="pres">
      <dgm:prSet presAssocID="{38D1DF35-DED9-47EE-944C-B4E97448BB2A}" presName="c5" presStyleLbl="node1" presStyleIdx="4" presStyleCnt="19"/>
      <dgm:spPr>
        <a:solidFill>
          <a:srgbClr val="0070C0"/>
        </a:solidFill>
      </dgm:spPr>
    </dgm:pt>
    <dgm:pt modelId="{91FEC9ED-BA68-4E2D-98A5-B4ACFF313A61}" type="pres">
      <dgm:prSet presAssocID="{38D1DF35-DED9-47EE-944C-B4E97448BB2A}" presName="c6" presStyleLbl="node1" presStyleIdx="5" presStyleCnt="19"/>
      <dgm:spPr>
        <a:solidFill>
          <a:srgbClr val="0070C0"/>
        </a:solidFill>
      </dgm:spPr>
    </dgm:pt>
    <dgm:pt modelId="{498DC165-62D8-4579-AEE2-2AE824C15F68}" type="pres">
      <dgm:prSet presAssocID="{38D1DF35-DED9-47EE-944C-B4E97448BB2A}" presName="c7" presStyleLbl="node1" presStyleIdx="6" presStyleCnt="19"/>
      <dgm:spPr>
        <a:solidFill>
          <a:srgbClr val="002060"/>
        </a:solidFill>
      </dgm:spPr>
    </dgm:pt>
    <dgm:pt modelId="{4B6AE5D7-730F-4782-9C71-4757E11AF4D6}" type="pres">
      <dgm:prSet presAssocID="{38D1DF35-DED9-47EE-944C-B4E97448BB2A}" presName="c8" presStyleLbl="node1" presStyleIdx="7" presStyleCnt="19"/>
      <dgm:spPr>
        <a:solidFill>
          <a:srgbClr val="0070C0"/>
        </a:solidFill>
      </dgm:spPr>
    </dgm:pt>
    <dgm:pt modelId="{ABE03B7B-1808-40BA-849B-6BCE961BDDEB}" type="pres">
      <dgm:prSet presAssocID="{38D1DF35-DED9-47EE-944C-B4E97448BB2A}" presName="c9" presStyleLbl="node1" presStyleIdx="8" presStyleCnt="19"/>
      <dgm:spPr>
        <a:solidFill>
          <a:srgbClr val="002060"/>
        </a:solidFill>
      </dgm:spPr>
    </dgm:pt>
    <dgm:pt modelId="{08E49794-126A-492B-BB26-5367CC08B1C5}" type="pres">
      <dgm:prSet presAssocID="{38D1DF35-DED9-47EE-944C-B4E97448BB2A}" presName="c10" presStyleLbl="node1" presStyleIdx="9" presStyleCnt="19"/>
      <dgm:spPr>
        <a:solidFill>
          <a:srgbClr val="002060"/>
        </a:solidFill>
      </dgm:spPr>
    </dgm:pt>
    <dgm:pt modelId="{7A5C7A11-25AC-4FA0-BC94-BCA15F455EA8}" type="pres">
      <dgm:prSet presAssocID="{38D1DF35-DED9-47EE-944C-B4E97448BB2A}" presName="c11" presStyleLbl="node1" presStyleIdx="10" presStyleCnt="19"/>
      <dgm:spPr/>
    </dgm:pt>
    <dgm:pt modelId="{C52691B5-E570-4802-8D83-D1309CDB5847}" type="pres">
      <dgm:prSet presAssocID="{38D1DF35-DED9-47EE-944C-B4E97448BB2A}" presName="c12" presStyleLbl="node1" presStyleIdx="11" presStyleCnt="19"/>
      <dgm:spPr>
        <a:solidFill>
          <a:srgbClr val="0070C0"/>
        </a:solidFill>
      </dgm:spPr>
    </dgm:pt>
    <dgm:pt modelId="{22592904-DC73-4234-B003-C6E14FD16246}" type="pres">
      <dgm:prSet presAssocID="{38D1DF35-DED9-47EE-944C-B4E97448BB2A}" presName="c13" presStyleLbl="node1" presStyleIdx="12" presStyleCnt="19"/>
      <dgm:spPr>
        <a:solidFill>
          <a:srgbClr val="002060"/>
        </a:solidFill>
      </dgm:spPr>
    </dgm:pt>
    <dgm:pt modelId="{ABF17643-F755-41D4-9765-A5D525F997BA}" type="pres">
      <dgm:prSet presAssocID="{38D1DF35-DED9-47EE-944C-B4E97448BB2A}" presName="c14" presStyleLbl="node1" presStyleIdx="13" presStyleCnt="19"/>
      <dgm:spPr>
        <a:solidFill>
          <a:srgbClr val="0070C0"/>
        </a:solidFill>
      </dgm:spPr>
    </dgm:pt>
    <dgm:pt modelId="{90B61E31-2CBF-452F-8E6F-917640BF38DC}" type="pres">
      <dgm:prSet presAssocID="{38D1DF35-DED9-47EE-944C-B4E97448BB2A}" presName="c15" presStyleLbl="node1" presStyleIdx="14" presStyleCnt="19"/>
      <dgm:spPr>
        <a:solidFill>
          <a:srgbClr val="002060"/>
        </a:solidFill>
      </dgm:spPr>
    </dgm:pt>
    <dgm:pt modelId="{859E2430-46C0-4EBB-AD54-E1BA46AD7F24}" type="pres">
      <dgm:prSet presAssocID="{38D1DF35-DED9-47EE-944C-B4E97448BB2A}" presName="c16" presStyleLbl="node1" presStyleIdx="15" presStyleCnt="19"/>
      <dgm:spPr>
        <a:solidFill>
          <a:srgbClr val="0070C0"/>
        </a:solidFill>
      </dgm:spPr>
    </dgm:pt>
    <dgm:pt modelId="{D9F49C7D-F987-4B50-8B72-674832E5BC00}" type="pres">
      <dgm:prSet presAssocID="{38D1DF35-DED9-47EE-944C-B4E97448BB2A}" presName="c17" presStyleLbl="node1" presStyleIdx="16" presStyleCnt="19"/>
      <dgm:spPr>
        <a:solidFill>
          <a:srgbClr val="002060"/>
        </a:solidFill>
      </dgm:spPr>
    </dgm:pt>
    <dgm:pt modelId="{AD30BE76-0473-4755-BA1E-238CEAA2B6D1}" type="pres">
      <dgm:prSet presAssocID="{38D1DF35-DED9-47EE-944C-B4E97448BB2A}" presName="c18" presStyleLbl="node1" presStyleIdx="17" presStyleCnt="19"/>
      <dgm:spPr>
        <a:solidFill>
          <a:srgbClr val="0070C0"/>
        </a:solidFill>
      </dgm:spPr>
    </dgm:pt>
    <dgm:pt modelId="{FB1F791C-F861-4E87-A348-CB83585004A9}" type="pres">
      <dgm:prSet presAssocID="{CAA4F396-80B4-49B3-B7D2-DBC559AD5635}" presName="chevronComposite1" presStyleCnt="0"/>
      <dgm:spPr/>
    </dgm:pt>
    <dgm:pt modelId="{560AB0AB-811D-4F8A-902C-EF982D23CF17}" type="pres">
      <dgm:prSet presAssocID="{CAA4F396-80B4-49B3-B7D2-DBC559AD5635}" presName="chevron1" presStyleLbl="sibTrans2D1" presStyleIdx="0" presStyleCnt="4"/>
      <dgm:spPr>
        <a:solidFill>
          <a:srgbClr val="0070C0"/>
        </a:solidFill>
      </dgm:spPr>
    </dgm:pt>
    <dgm:pt modelId="{595817C9-123C-43DD-9584-F40743568364}" type="pres">
      <dgm:prSet presAssocID="{CAA4F396-80B4-49B3-B7D2-DBC559AD5635}" presName="spChevron1" presStyleCnt="0"/>
      <dgm:spPr/>
    </dgm:pt>
    <dgm:pt modelId="{ADF4AAE8-16DF-4431-BC5A-E395D1BD33E8}" type="pres">
      <dgm:prSet presAssocID="{6B3CC5C3-E7B9-4601-BE07-D8E78BB6684D}" presName="middle" presStyleCnt="0"/>
      <dgm:spPr/>
    </dgm:pt>
    <dgm:pt modelId="{B7017CB5-98AC-4BD8-A245-36D2A33B2839}" type="pres">
      <dgm:prSet presAssocID="{6B3CC5C3-E7B9-4601-BE07-D8E78BB6684D}" presName="parTxMid" presStyleLbl="revTx" presStyleIdx="1" presStyleCnt="4"/>
      <dgm:spPr/>
      <dgm:t>
        <a:bodyPr/>
        <a:lstStyle/>
        <a:p>
          <a:endParaRPr lang="en-US"/>
        </a:p>
      </dgm:t>
    </dgm:pt>
    <dgm:pt modelId="{B5491917-6F63-4F42-BCF5-C3B5C535DE0B}" type="pres">
      <dgm:prSet presAssocID="{6B3CC5C3-E7B9-4601-BE07-D8E78BB6684D}" presName="spMid" presStyleCnt="0"/>
      <dgm:spPr/>
    </dgm:pt>
    <dgm:pt modelId="{87E1A99B-A04D-41FD-ACC5-3AC5DA8004DB}" type="pres">
      <dgm:prSet presAssocID="{A1CEEE2C-4CEC-4F3C-9024-573F6550DDC2}" presName="chevronComposite1" presStyleCnt="0"/>
      <dgm:spPr/>
    </dgm:pt>
    <dgm:pt modelId="{D72C7385-11A4-41BC-AE71-C790B839640E}" type="pres">
      <dgm:prSet presAssocID="{A1CEEE2C-4CEC-4F3C-9024-573F6550DDC2}" presName="chevron1" presStyleLbl="sibTrans2D1" presStyleIdx="1" presStyleCnt="4"/>
      <dgm:spPr>
        <a:solidFill>
          <a:srgbClr val="00B0F0"/>
        </a:solidFill>
      </dgm:spPr>
    </dgm:pt>
    <dgm:pt modelId="{F9749B26-E43F-45D0-B1AD-11B4AE816EF7}" type="pres">
      <dgm:prSet presAssocID="{A1CEEE2C-4CEC-4F3C-9024-573F6550DDC2}" presName="spChevron1" presStyleCnt="0"/>
      <dgm:spPr/>
    </dgm:pt>
    <dgm:pt modelId="{DF3CF494-E17E-4352-9E91-CF1744458A28}" type="pres">
      <dgm:prSet presAssocID="{B306B4AB-FF3F-4D9C-8DCD-D72C67ACCA1E}" presName="middle" presStyleCnt="0"/>
      <dgm:spPr/>
    </dgm:pt>
    <dgm:pt modelId="{5BC40DB0-E0E6-4D3D-A31E-CED25D24D054}" type="pres">
      <dgm:prSet presAssocID="{B306B4AB-FF3F-4D9C-8DCD-D72C67ACCA1E}" presName="parTxMid" presStyleLbl="revTx" presStyleIdx="2" presStyleCnt="4" custScaleX="119890"/>
      <dgm:spPr/>
      <dgm:t>
        <a:bodyPr/>
        <a:lstStyle/>
        <a:p>
          <a:endParaRPr lang="en-US"/>
        </a:p>
      </dgm:t>
    </dgm:pt>
    <dgm:pt modelId="{A2EF3B1C-AAE2-4008-9327-207EA79934D8}" type="pres">
      <dgm:prSet presAssocID="{B306B4AB-FF3F-4D9C-8DCD-D72C67ACCA1E}" presName="spMid" presStyleCnt="0"/>
      <dgm:spPr/>
    </dgm:pt>
    <dgm:pt modelId="{FCFC1AB9-7FC6-46E6-90B7-5A1C39FADA39}" type="pres">
      <dgm:prSet presAssocID="{84E602FD-11B7-459F-9A79-32C266194AD0}" presName="chevronComposite1" presStyleCnt="0"/>
      <dgm:spPr/>
    </dgm:pt>
    <dgm:pt modelId="{8D7385F9-8BD5-4FB0-8611-3CDA5465BFF0}" type="pres">
      <dgm:prSet presAssocID="{84E602FD-11B7-459F-9A79-32C266194AD0}" presName="chevron1" presStyleLbl="sibTrans2D1" presStyleIdx="2" presStyleCnt="4"/>
      <dgm:spPr>
        <a:solidFill>
          <a:srgbClr val="00B0F0"/>
        </a:solidFill>
      </dgm:spPr>
    </dgm:pt>
    <dgm:pt modelId="{3B36FDA7-1928-4481-8B08-8A581D5A50CE}" type="pres">
      <dgm:prSet presAssocID="{84E602FD-11B7-459F-9A79-32C266194AD0}" presName="spChevron1" presStyleCnt="0"/>
      <dgm:spPr/>
    </dgm:pt>
    <dgm:pt modelId="{5BE8E6E8-BBD2-4B79-B98A-CEBC77C7A1B5}" type="pres">
      <dgm:prSet presAssocID="{B5449514-6189-48E1-BE89-41E13617A2E3}" presName="middle" presStyleCnt="0"/>
      <dgm:spPr/>
    </dgm:pt>
    <dgm:pt modelId="{DB5E9B81-3D53-4E3F-9359-BB5B667BC53D}" type="pres">
      <dgm:prSet presAssocID="{B5449514-6189-48E1-BE89-41E13617A2E3}" presName="parTxMid" presStyleLbl="revTx" presStyleIdx="3" presStyleCnt="4"/>
      <dgm:spPr/>
      <dgm:t>
        <a:bodyPr/>
        <a:lstStyle/>
        <a:p>
          <a:endParaRPr lang="en-US"/>
        </a:p>
      </dgm:t>
    </dgm:pt>
    <dgm:pt modelId="{5206EDDC-4B91-4E10-BB61-C56774B6DF59}" type="pres">
      <dgm:prSet presAssocID="{B5449514-6189-48E1-BE89-41E13617A2E3}" presName="spMid" presStyleCnt="0"/>
      <dgm:spPr/>
    </dgm:pt>
    <dgm:pt modelId="{139C8661-77E3-494D-BC8E-9EBA2F2C3173}" type="pres">
      <dgm:prSet presAssocID="{7AFB91D0-3ED7-4B51-AF94-D36ECBC73E93}" presName="chevronComposite1" presStyleCnt="0"/>
      <dgm:spPr/>
    </dgm:pt>
    <dgm:pt modelId="{66DB56DB-C651-499F-89B8-B0D7038826BD}" type="pres">
      <dgm:prSet presAssocID="{7AFB91D0-3ED7-4B51-AF94-D36ECBC73E93}" presName="chevron1" presStyleLbl="sibTrans2D1" presStyleIdx="3" presStyleCnt="4" custLinFactNeighborX="-25933" custLinFactNeighborY="-980"/>
      <dgm:spPr>
        <a:solidFill>
          <a:srgbClr val="0070C0"/>
        </a:solidFill>
      </dgm:spPr>
    </dgm:pt>
    <dgm:pt modelId="{B32956BC-506D-47FF-AC73-731F0F7EF60E}" type="pres">
      <dgm:prSet presAssocID="{7AFB91D0-3ED7-4B51-AF94-D36ECBC73E93}" presName="spChevron1" presStyleCnt="0"/>
      <dgm:spPr/>
    </dgm:pt>
    <dgm:pt modelId="{65037A04-69F6-4532-AA78-E931695D79A9}" type="pres">
      <dgm:prSet presAssocID="{DE945A93-F6BF-4302-BBDC-A99C797584B0}" presName="last" presStyleCnt="0"/>
      <dgm:spPr/>
    </dgm:pt>
    <dgm:pt modelId="{8FD2E694-667F-43FA-AD67-3564C035F0B1}" type="pres">
      <dgm:prSet presAssocID="{DE945A93-F6BF-4302-BBDC-A99C797584B0}" presName="circleTx" presStyleLbl="node1" presStyleIdx="18" presStyleCnt="19" custScaleX="120575" custScaleY="115406"/>
      <dgm:spPr/>
      <dgm:t>
        <a:bodyPr/>
        <a:lstStyle/>
        <a:p>
          <a:endParaRPr lang="en-US"/>
        </a:p>
      </dgm:t>
    </dgm:pt>
    <dgm:pt modelId="{EA2755CD-8FDE-4889-9AE4-CA6B3AFF07A6}" type="pres">
      <dgm:prSet presAssocID="{DE945A93-F6BF-4302-BBDC-A99C797584B0}" presName="spN" presStyleCnt="0"/>
      <dgm:spPr/>
    </dgm:pt>
  </dgm:ptLst>
  <dgm:cxnLst>
    <dgm:cxn modelId="{C28B027A-FD4D-4A5A-9FD2-828085CA38E0}" type="presOf" srcId="{B5449514-6189-48E1-BE89-41E13617A2E3}" destId="{DB5E9B81-3D53-4E3F-9359-BB5B667BC53D}" srcOrd="0" destOrd="0" presId="urn:microsoft.com/office/officeart/2009/3/layout/RandomtoResultProcess"/>
    <dgm:cxn modelId="{98976DC8-27ED-4D01-ABF6-C9432904FBC7}" type="presOf" srcId="{6B3CC5C3-E7B9-4601-BE07-D8E78BB6684D}" destId="{B7017CB5-98AC-4BD8-A245-36D2A33B2839}" srcOrd="0" destOrd="0" presId="urn:microsoft.com/office/officeart/2009/3/layout/RandomtoResultProcess"/>
    <dgm:cxn modelId="{308B51A0-CA87-4BAC-8540-AB1BE705B5CE}" srcId="{24A6F942-7A62-46D9-AB19-1D83C325DEC4}" destId="{6B3CC5C3-E7B9-4601-BE07-D8E78BB6684D}" srcOrd="1" destOrd="0" parTransId="{8FB9ECE5-5402-46BC-86F3-015B3335AF84}" sibTransId="{A1CEEE2C-4CEC-4F3C-9024-573F6550DDC2}"/>
    <dgm:cxn modelId="{FB879906-2139-4A4D-9E01-247744DEDE70}" type="presOf" srcId="{38D1DF35-DED9-47EE-944C-B4E97448BB2A}" destId="{799AE1E1-E369-4254-83EA-F184AB22AF96}" srcOrd="0" destOrd="0" presId="urn:microsoft.com/office/officeart/2009/3/layout/RandomtoResultProcess"/>
    <dgm:cxn modelId="{771D0FD9-FE40-4702-A05F-643A71F56908}" srcId="{24A6F942-7A62-46D9-AB19-1D83C325DEC4}" destId="{38D1DF35-DED9-47EE-944C-B4E97448BB2A}" srcOrd="0" destOrd="0" parTransId="{89B8268D-B54D-498D-9912-4BB263EDC4F6}" sibTransId="{CAA4F396-80B4-49B3-B7D2-DBC559AD5635}"/>
    <dgm:cxn modelId="{4DCCD246-492F-43A2-AFEE-6595E922F95D}" type="presOf" srcId="{B306B4AB-FF3F-4D9C-8DCD-D72C67ACCA1E}" destId="{5BC40DB0-E0E6-4D3D-A31E-CED25D24D054}" srcOrd="0" destOrd="0" presId="urn:microsoft.com/office/officeart/2009/3/layout/RandomtoResultProcess"/>
    <dgm:cxn modelId="{B1C6DB50-94A8-4FDA-B4D2-C44BB84A5917}" type="presOf" srcId="{24A6F942-7A62-46D9-AB19-1D83C325DEC4}" destId="{83357DA3-53B5-471B-B357-3AD38FE3E4F5}" srcOrd="0" destOrd="0" presId="urn:microsoft.com/office/officeart/2009/3/layout/RandomtoResultProcess"/>
    <dgm:cxn modelId="{7560C53F-1757-47C0-A606-485114D8974A}" srcId="{24A6F942-7A62-46D9-AB19-1D83C325DEC4}" destId="{DE945A93-F6BF-4302-BBDC-A99C797584B0}" srcOrd="4" destOrd="0" parTransId="{F66DF8D3-92EE-4558-99A3-9A7C003A4EC0}" sibTransId="{A7E4A7E4-A71A-4902-9EEC-541F4DD9379E}"/>
    <dgm:cxn modelId="{F2DA6EA6-2FB8-40F8-9F13-E9733483AB83}" srcId="{24A6F942-7A62-46D9-AB19-1D83C325DEC4}" destId="{B306B4AB-FF3F-4D9C-8DCD-D72C67ACCA1E}" srcOrd="2" destOrd="0" parTransId="{71019A86-D954-44C6-B224-F6296AC47C26}" sibTransId="{84E602FD-11B7-459F-9A79-32C266194AD0}"/>
    <dgm:cxn modelId="{F66290FD-5C3C-472B-BFB5-EA31BB50AED2}" type="presOf" srcId="{DE945A93-F6BF-4302-BBDC-A99C797584B0}" destId="{8FD2E694-667F-43FA-AD67-3564C035F0B1}" srcOrd="0" destOrd="0" presId="urn:microsoft.com/office/officeart/2009/3/layout/RandomtoResultProcess"/>
    <dgm:cxn modelId="{24BAED54-6D73-4808-B94E-752A86ACB67E}" srcId="{24A6F942-7A62-46D9-AB19-1D83C325DEC4}" destId="{B5449514-6189-48E1-BE89-41E13617A2E3}" srcOrd="3" destOrd="0" parTransId="{5B4A0423-09BB-4231-84C0-F6D626AB8D1E}" sibTransId="{7AFB91D0-3ED7-4B51-AF94-D36ECBC73E93}"/>
    <dgm:cxn modelId="{630BB6B4-DFD7-479F-912F-CBC2AC52E09A}" type="presParOf" srcId="{83357DA3-53B5-471B-B357-3AD38FE3E4F5}" destId="{DC953E92-3601-49F8-AD67-F267B4BC63DD}" srcOrd="0" destOrd="0" presId="urn:microsoft.com/office/officeart/2009/3/layout/RandomtoResultProcess"/>
    <dgm:cxn modelId="{B1BF27E0-0E30-4964-9A81-D581F0E34F06}" type="presParOf" srcId="{DC953E92-3601-49F8-AD67-F267B4BC63DD}" destId="{799AE1E1-E369-4254-83EA-F184AB22AF96}" srcOrd="0" destOrd="0" presId="urn:microsoft.com/office/officeart/2009/3/layout/RandomtoResultProcess"/>
    <dgm:cxn modelId="{E9E3D642-5131-4A81-BB6D-54186AEDF43F}" type="presParOf" srcId="{DC953E92-3601-49F8-AD67-F267B4BC63DD}" destId="{97EEBE64-F667-4452-8263-A62C1A04A716}" srcOrd="1" destOrd="0" presId="urn:microsoft.com/office/officeart/2009/3/layout/RandomtoResultProcess"/>
    <dgm:cxn modelId="{D337D48B-6D19-47C1-BAE9-6875D70CCEA8}" type="presParOf" srcId="{DC953E92-3601-49F8-AD67-F267B4BC63DD}" destId="{1104072D-31B7-4297-B6BD-0A8296EFF092}" srcOrd="2" destOrd="0" presId="urn:microsoft.com/office/officeart/2009/3/layout/RandomtoResultProcess"/>
    <dgm:cxn modelId="{1502B39C-3E93-4D15-85AF-8F352BE4A637}" type="presParOf" srcId="{DC953E92-3601-49F8-AD67-F267B4BC63DD}" destId="{CA33F768-ECDE-4797-9D27-D992001E2346}" srcOrd="3" destOrd="0" presId="urn:microsoft.com/office/officeart/2009/3/layout/RandomtoResultProcess"/>
    <dgm:cxn modelId="{276F1D53-7BE8-4604-AA58-4E1AB9151F21}" type="presParOf" srcId="{DC953E92-3601-49F8-AD67-F267B4BC63DD}" destId="{CA0087A5-9FFC-4599-9271-7BEE73024A67}" srcOrd="4" destOrd="0" presId="urn:microsoft.com/office/officeart/2009/3/layout/RandomtoResultProcess"/>
    <dgm:cxn modelId="{CE11037B-DF4A-4CA4-A336-59FE3FD16B4B}" type="presParOf" srcId="{DC953E92-3601-49F8-AD67-F267B4BC63DD}" destId="{95A4D249-6AF5-4736-BB48-D583DEF94BF1}" srcOrd="5" destOrd="0" presId="urn:microsoft.com/office/officeart/2009/3/layout/RandomtoResultProcess"/>
    <dgm:cxn modelId="{D9387C2A-14D3-405F-850F-FFD3C0B716ED}" type="presParOf" srcId="{DC953E92-3601-49F8-AD67-F267B4BC63DD}" destId="{91FEC9ED-BA68-4E2D-98A5-B4ACFF313A61}" srcOrd="6" destOrd="0" presId="urn:microsoft.com/office/officeart/2009/3/layout/RandomtoResultProcess"/>
    <dgm:cxn modelId="{7468FC7F-8DC0-4B73-B52E-2BF6C995DF34}" type="presParOf" srcId="{DC953E92-3601-49F8-AD67-F267B4BC63DD}" destId="{498DC165-62D8-4579-AEE2-2AE824C15F68}" srcOrd="7" destOrd="0" presId="urn:microsoft.com/office/officeart/2009/3/layout/RandomtoResultProcess"/>
    <dgm:cxn modelId="{81415093-25F7-451F-85E9-4BC441A355FE}" type="presParOf" srcId="{DC953E92-3601-49F8-AD67-F267B4BC63DD}" destId="{4B6AE5D7-730F-4782-9C71-4757E11AF4D6}" srcOrd="8" destOrd="0" presId="urn:microsoft.com/office/officeart/2009/3/layout/RandomtoResultProcess"/>
    <dgm:cxn modelId="{B94A7C40-6743-4DA7-907F-A06F5C2E7DE3}" type="presParOf" srcId="{DC953E92-3601-49F8-AD67-F267B4BC63DD}" destId="{ABE03B7B-1808-40BA-849B-6BCE961BDDEB}" srcOrd="9" destOrd="0" presId="urn:microsoft.com/office/officeart/2009/3/layout/RandomtoResultProcess"/>
    <dgm:cxn modelId="{0DE01EE7-13DE-4188-AA18-E0AA211C31F7}" type="presParOf" srcId="{DC953E92-3601-49F8-AD67-F267B4BC63DD}" destId="{08E49794-126A-492B-BB26-5367CC08B1C5}" srcOrd="10" destOrd="0" presId="urn:microsoft.com/office/officeart/2009/3/layout/RandomtoResultProcess"/>
    <dgm:cxn modelId="{1CF9FC27-BA82-4AA6-AEDF-D6674CAE1F74}" type="presParOf" srcId="{DC953E92-3601-49F8-AD67-F267B4BC63DD}" destId="{7A5C7A11-25AC-4FA0-BC94-BCA15F455EA8}" srcOrd="11" destOrd="0" presId="urn:microsoft.com/office/officeart/2009/3/layout/RandomtoResultProcess"/>
    <dgm:cxn modelId="{89261006-D520-4FDA-965C-3E202F035107}" type="presParOf" srcId="{DC953E92-3601-49F8-AD67-F267B4BC63DD}" destId="{C52691B5-E570-4802-8D83-D1309CDB5847}" srcOrd="12" destOrd="0" presId="urn:microsoft.com/office/officeart/2009/3/layout/RandomtoResultProcess"/>
    <dgm:cxn modelId="{8422F21F-32DE-433C-94F2-4677922D8AF1}" type="presParOf" srcId="{DC953E92-3601-49F8-AD67-F267B4BC63DD}" destId="{22592904-DC73-4234-B003-C6E14FD16246}" srcOrd="13" destOrd="0" presId="urn:microsoft.com/office/officeart/2009/3/layout/RandomtoResultProcess"/>
    <dgm:cxn modelId="{F709FE4E-107E-4ADA-A24E-DFEEF4629E85}" type="presParOf" srcId="{DC953E92-3601-49F8-AD67-F267B4BC63DD}" destId="{ABF17643-F755-41D4-9765-A5D525F997BA}" srcOrd="14" destOrd="0" presId="urn:microsoft.com/office/officeart/2009/3/layout/RandomtoResultProcess"/>
    <dgm:cxn modelId="{8ECF27D2-6D06-4797-8AF3-1478FCD81C5F}" type="presParOf" srcId="{DC953E92-3601-49F8-AD67-F267B4BC63DD}" destId="{90B61E31-2CBF-452F-8E6F-917640BF38DC}" srcOrd="15" destOrd="0" presId="urn:microsoft.com/office/officeart/2009/3/layout/RandomtoResultProcess"/>
    <dgm:cxn modelId="{42375F16-96E8-48A8-AE9C-95D67D881E20}" type="presParOf" srcId="{DC953E92-3601-49F8-AD67-F267B4BC63DD}" destId="{859E2430-46C0-4EBB-AD54-E1BA46AD7F24}" srcOrd="16" destOrd="0" presId="urn:microsoft.com/office/officeart/2009/3/layout/RandomtoResultProcess"/>
    <dgm:cxn modelId="{17DED37F-5815-4EF2-9AEC-92A25A2B4993}" type="presParOf" srcId="{DC953E92-3601-49F8-AD67-F267B4BC63DD}" destId="{D9F49C7D-F987-4B50-8B72-674832E5BC00}" srcOrd="17" destOrd="0" presId="urn:microsoft.com/office/officeart/2009/3/layout/RandomtoResultProcess"/>
    <dgm:cxn modelId="{DE401B11-05C5-4CE8-86E9-33963C69FBDA}" type="presParOf" srcId="{DC953E92-3601-49F8-AD67-F267B4BC63DD}" destId="{AD30BE76-0473-4755-BA1E-238CEAA2B6D1}" srcOrd="18" destOrd="0" presId="urn:microsoft.com/office/officeart/2009/3/layout/RandomtoResultProcess"/>
    <dgm:cxn modelId="{C8A9B2B6-2889-4194-86C9-C795905F43F4}" type="presParOf" srcId="{83357DA3-53B5-471B-B357-3AD38FE3E4F5}" destId="{FB1F791C-F861-4E87-A348-CB83585004A9}" srcOrd="1" destOrd="0" presId="urn:microsoft.com/office/officeart/2009/3/layout/RandomtoResultProcess"/>
    <dgm:cxn modelId="{4434A0E8-FEDD-46FB-8212-D66CA4F8D5ED}" type="presParOf" srcId="{FB1F791C-F861-4E87-A348-CB83585004A9}" destId="{560AB0AB-811D-4F8A-902C-EF982D23CF17}" srcOrd="0" destOrd="0" presId="urn:microsoft.com/office/officeart/2009/3/layout/RandomtoResultProcess"/>
    <dgm:cxn modelId="{CD268069-5496-41DE-AA1E-8EDACAE2520B}" type="presParOf" srcId="{FB1F791C-F861-4E87-A348-CB83585004A9}" destId="{595817C9-123C-43DD-9584-F40743568364}" srcOrd="1" destOrd="0" presId="urn:microsoft.com/office/officeart/2009/3/layout/RandomtoResultProcess"/>
    <dgm:cxn modelId="{EFBC4CE3-AAB8-458D-AD48-9882FAB43565}" type="presParOf" srcId="{83357DA3-53B5-471B-B357-3AD38FE3E4F5}" destId="{ADF4AAE8-16DF-4431-BC5A-E395D1BD33E8}" srcOrd="2" destOrd="0" presId="urn:microsoft.com/office/officeart/2009/3/layout/RandomtoResultProcess"/>
    <dgm:cxn modelId="{8C78B1DD-2DE1-449F-8AE0-65519E5DEB21}" type="presParOf" srcId="{ADF4AAE8-16DF-4431-BC5A-E395D1BD33E8}" destId="{B7017CB5-98AC-4BD8-A245-36D2A33B2839}" srcOrd="0" destOrd="0" presId="urn:microsoft.com/office/officeart/2009/3/layout/RandomtoResultProcess"/>
    <dgm:cxn modelId="{A3A455D6-12C3-4E6F-A17C-2959ACF406CC}" type="presParOf" srcId="{ADF4AAE8-16DF-4431-BC5A-E395D1BD33E8}" destId="{B5491917-6F63-4F42-BCF5-C3B5C535DE0B}" srcOrd="1" destOrd="0" presId="urn:microsoft.com/office/officeart/2009/3/layout/RandomtoResultProcess"/>
    <dgm:cxn modelId="{0DA5B62F-7D41-422D-B7BE-1C4B8A0C53FA}" type="presParOf" srcId="{83357DA3-53B5-471B-B357-3AD38FE3E4F5}" destId="{87E1A99B-A04D-41FD-ACC5-3AC5DA8004DB}" srcOrd="3" destOrd="0" presId="urn:microsoft.com/office/officeart/2009/3/layout/RandomtoResultProcess"/>
    <dgm:cxn modelId="{4E70CF3B-FF48-4311-A4A5-215967D6C664}" type="presParOf" srcId="{87E1A99B-A04D-41FD-ACC5-3AC5DA8004DB}" destId="{D72C7385-11A4-41BC-AE71-C790B839640E}" srcOrd="0" destOrd="0" presId="urn:microsoft.com/office/officeart/2009/3/layout/RandomtoResultProcess"/>
    <dgm:cxn modelId="{294EACC2-7A5B-455B-BA32-9E046EBB7425}" type="presParOf" srcId="{87E1A99B-A04D-41FD-ACC5-3AC5DA8004DB}" destId="{F9749B26-E43F-45D0-B1AD-11B4AE816EF7}" srcOrd="1" destOrd="0" presId="urn:microsoft.com/office/officeart/2009/3/layout/RandomtoResultProcess"/>
    <dgm:cxn modelId="{0145BD28-4739-4AFC-9F58-E17631185D14}" type="presParOf" srcId="{83357DA3-53B5-471B-B357-3AD38FE3E4F5}" destId="{DF3CF494-E17E-4352-9E91-CF1744458A28}" srcOrd="4" destOrd="0" presId="urn:microsoft.com/office/officeart/2009/3/layout/RandomtoResultProcess"/>
    <dgm:cxn modelId="{8B398ABF-5313-4DAE-8B25-5B924362E1D9}" type="presParOf" srcId="{DF3CF494-E17E-4352-9E91-CF1744458A28}" destId="{5BC40DB0-E0E6-4D3D-A31E-CED25D24D054}" srcOrd="0" destOrd="0" presId="urn:microsoft.com/office/officeart/2009/3/layout/RandomtoResultProcess"/>
    <dgm:cxn modelId="{0E7C7559-AAB1-4FDC-B015-67DCD3F53A1A}" type="presParOf" srcId="{DF3CF494-E17E-4352-9E91-CF1744458A28}" destId="{A2EF3B1C-AAE2-4008-9327-207EA79934D8}" srcOrd="1" destOrd="0" presId="urn:microsoft.com/office/officeart/2009/3/layout/RandomtoResultProcess"/>
    <dgm:cxn modelId="{2438321B-F13A-4622-9C2D-BFB72A1B591F}" type="presParOf" srcId="{83357DA3-53B5-471B-B357-3AD38FE3E4F5}" destId="{FCFC1AB9-7FC6-46E6-90B7-5A1C39FADA39}" srcOrd="5" destOrd="0" presId="urn:microsoft.com/office/officeart/2009/3/layout/RandomtoResultProcess"/>
    <dgm:cxn modelId="{4A21D3A5-776A-4D9D-9B7E-CB7E6B01DDC6}" type="presParOf" srcId="{FCFC1AB9-7FC6-46E6-90B7-5A1C39FADA39}" destId="{8D7385F9-8BD5-4FB0-8611-3CDA5465BFF0}" srcOrd="0" destOrd="0" presId="urn:microsoft.com/office/officeart/2009/3/layout/RandomtoResultProcess"/>
    <dgm:cxn modelId="{FBD7F96D-D77C-4113-98D4-8B7500AA001D}" type="presParOf" srcId="{FCFC1AB9-7FC6-46E6-90B7-5A1C39FADA39}" destId="{3B36FDA7-1928-4481-8B08-8A581D5A50CE}" srcOrd="1" destOrd="0" presId="urn:microsoft.com/office/officeart/2009/3/layout/RandomtoResultProcess"/>
    <dgm:cxn modelId="{0A1E5F6A-0A2A-42AC-AFBC-3C4BF291E3BC}" type="presParOf" srcId="{83357DA3-53B5-471B-B357-3AD38FE3E4F5}" destId="{5BE8E6E8-BBD2-4B79-B98A-CEBC77C7A1B5}" srcOrd="6" destOrd="0" presId="urn:microsoft.com/office/officeart/2009/3/layout/RandomtoResultProcess"/>
    <dgm:cxn modelId="{44E4FA77-9254-42D8-9CD8-E585EB9C062D}" type="presParOf" srcId="{5BE8E6E8-BBD2-4B79-B98A-CEBC77C7A1B5}" destId="{DB5E9B81-3D53-4E3F-9359-BB5B667BC53D}" srcOrd="0" destOrd="0" presId="urn:microsoft.com/office/officeart/2009/3/layout/RandomtoResultProcess"/>
    <dgm:cxn modelId="{35FB8361-458D-46D4-9878-403C84E30175}" type="presParOf" srcId="{5BE8E6E8-BBD2-4B79-B98A-CEBC77C7A1B5}" destId="{5206EDDC-4B91-4E10-BB61-C56774B6DF59}" srcOrd="1" destOrd="0" presId="urn:microsoft.com/office/officeart/2009/3/layout/RandomtoResultProcess"/>
    <dgm:cxn modelId="{E677DC35-BF9F-46D3-BFD6-0D0245551503}" type="presParOf" srcId="{83357DA3-53B5-471B-B357-3AD38FE3E4F5}" destId="{139C8661-77E3-494D-BC8E-9EBA2F2C3173}" srcOrd="7" destOrd="0" presId="urn:microsoft.com/office/officeart/2009/3/layout/RandomtoResultProcess"/>
    <dgm:cxn modelId="{FE93DAD6-1D61-4FB0-AD15-B7DA4278BA34}" type="presParOf" srcId="{139C8661-77E3-494D-BC8E-9EBA2F2C3173}" destId="{66DB56DB-C651-499F-89B8-B0D7038826BD}" srcOrd="0" destOrd="0" presId="urn:microsoft.com/office/officeart/2009/3/layout/RandomtoResultProcess"/>
    <dgm:cxn modelId="{2B07374F-3FDA-461A-8725-D2A5DD82D68C}" type="presParOf" srcId="{139C8661-77E3-494D-BC8E-9EBA2F2C3173}" destId="{B32956BC-506D-47FF-AC73-731F0F7EF60E}" srcOrd="1" destOrd="0" presId="urn:microsoft.com/office/officeart/2009/3/layout/RandomtoResultProcess"/>
    <dgm:cxn modelId="{A878C927-6BB2-4B61-9D82-6B9DFC026C68}" type="presParOf" srcId="{83357DA3-53B5-471B-B357-3AD38FE3E4F5}" destId="{65037A04-69F6-4532-AA78-E931695D79A9}" srcOrd="8" destOrd="0" presId="urn:microsoft.com/office/officeart/2009/3/layout/RandomtoResultProcess"/>
    <dgm:cxn modelId="{D3CF5F4C-1E04-4F05-BBA4-8461E996E09B}" type="presParOf" srcId="{65037A04-69F6-4532-AA78-E931695D79A9}" destId="{8FD2E694-667F-43FA-AD67-3564C035F0B1}" srcOrd="0" destOrd="0" presId="urn:microsoft.com/office/officeart/2009/3/layout/RandomtoResultProcess"/>
    <dgm:cxn modelId="{97D4F9C9-5B83-4252-A55D-90CB1F594BE9}" type="presParOf" srcId="{65037A04-69F6-4532-AA78-E931695D79A9}" destId="{EA2755CD-8FDE-4889-9AE4-CA6B3AFF07A6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AE1E1-E369-4254-83EA-F184AB22AF96}">
      <dsp:nvSpPr>
        <dsp:cNvPr id="0" name=""/>
        <dsp:cNvSpPr/>
      </dsp:nvSpPr>
      <dsp:spPr>
        <a:xfrm>
          <a:off x="109512" y="1425431"/>
          <a:ext cx="1614357" cy="53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G20 Activities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9512" y="1425431"/>
        <a:ext cx="1614357" cy="532004"/>
      </dsp:txXfrm>
    </dsp:sp>
    <dsp:sp modelId="{97EEBE64-F667-4452-8263-A62C1A04A716}">
      <dsp:nvSpPr>
        <dsp:cNvPr id="0" name=""/>
        <dsp:cNvSpPr/>
      </dsp:nvSpPr>
      <dsp:spPr>
        <a:xfrm>
          <a:off x="107678" y="1263628"/>
          <a:ext cx="128414" cy="12841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04072D-31B7-4297-B6BD-0A8296EFF092}">
      <dsp:nvSpPr>
        <dsp:cNvPr id="0" name=""/>
        <dsp:cNvSpPr/>
      </dsp:nvSpPr>
      <dsp:spPr>
        <a:xfrm>
          <a:off x="197568" y="1083847"/>
          <a:ext cx="128414" cy="12841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33F768-ECDE-4797-9D27-D992001E2346}">
      <dsp:nvSpPr>
        <dsp:cNvPr id="0" name=""/>
        <dsp:cNvSpPr/>
      </dsp:nvSpPr>
      <dsp:spPr>
        <a:xfrm>
          <a:off x="413305" y="1119803"/>
          <a:ext cx="201794" cy="20179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0087A5-9FFC-4599-9271-7BEE73024A67}">
      <dsp:nvSpPr>
        <dsp:cNvPr id="0" name=""/>
        <dsp:cNvSpPr/>
      </dsp:nvSpPr>
      <dsp:spPr>
        <a:xfrm>
          <a:off x="593086" y="922045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A4D249-6AF5-4736-BB48-D583DEF94BF1}">
      <dsp:nvSpPr>
        <dsp:cNvPr id="0" name=""/>
        <dsp:cNvSpPr/>
      </dsp:nvSpPr>
      <dsp:spPr>
        <a:xfrm>
          <a:off x="826801" y="850132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FEC9ED-BA68-4E2D-98A5-B4ACFF313A61}">
      <dsp:nvSpPr>
        <dsp:cNvPr id="0" name=""/>
        <dsp:cNvSpPr/>
      </dsp:nvSpPr>
      <dsp:spPr>
        <a:xfrm>
          <a:off x="1114450" y="975979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8DC165-62D8-4579-AEE2-2AE824C15F68}">
      <dsp:nvSpPr>
        <dsp:cNvPr id="0" name=""/>
        <dsp:cNvSpPr/>
      </dsp:nvSpPr>
      <dsp:spPr>
        <a:xfrm>
          <a:off x="1294231" y="1065869"/>
          <a:ext cx="201794" cy="20179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6AE5D7-730F-4782-9C71-4757E11AF4D6}">
      <dsp:nvSpPr>
        <dsp:cNvPr id="0" name=""/>
        <dsp:cNvSpPr/>
      </dsp:nvSpPr>
      <dsp:spPr>
        <a:xfrm>
          <a:off x="1545924" y="1263628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E03B7B-1808-40BA-849B-6BCE961BDDEB}">
      <dsp:nvSpPr>
        <dsp:cNvPr id="0" name=""/>
        <dsp:cNvSpPr/>
      </dsp:nvSpPr>
      <dsp:spPr>
        <a:xfrm>
          <a:off x="1653792" y="1461387"/>
          <a:ext cx="128414" cy="12841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E49794-126A-492B-BB26-5367CC08B1C5}">
      <dsp:nvSpPr>
        <dsp:cNvPr id="0" name=""/>
        <dsp:cNvSpPr/>
      </dsp:nvSpPr>
      <dsp:spPr>
        <a:xfrm>
          <a:off x="718932" y="1083847"/>
          <a:ext cx="330209" cy="330209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5C7A11-25AC-4FA0-BC94-BCA15F455EA8}">
      <dsp:nvSpPr>
        <dsp:cNvPr id="0" name=""/>
        <dsp:cNvSpPr/>
      </dsp:nvSpPr>
      <dsp:spPr>
        <a:xfrm>
          <a:off x="17788" y="1767014"/>
          <a:ext cx="128414" cy="128414"/>
        </a:xfrm>
        <a:prstGeom prst="ellipse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340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50000"/>
                <a:hueOff val="0"/>
                <a:satOff val="0"/>
                <a:lumOff val="340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50000"/>
                <a:hueOff val="0"/>
                <a:satOff val="0"/>
                <a:lumOff val="340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691B5-E570-4802-8D83-D1309CDB5847}">
      <dsp:nvSpPr>
        <dsp:cNvPr id="0" name=""/>
        <dsp:cNvSpPr/>
      </dsp:nvSpPr>
      <dsp:spPr>
        <a:xfrm>
          <a:off x="125656" y="1928816"/>
          <a:ext cx="201794" cy="20179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592904-DC73-4234-B003-C6E14FD16246}">
      <dsp:nvSpPr>
        <dsp:cNvPr id="0" name=""/>
        <dsp:cNvSpPr/>
      </dsp:nvSpPr>
      <dsp:spPr>
        <a:xfrm>
          <a:off x="395327" y="2072641"/>
          <a:ext cx="293519" cy="293519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F17643-F755-41D4-9765-A5D525F997BA}">
      <dsp:nvSpPr>
        <dsp:cNvPr id="0" name=""/>
        <dsp:cNvSpPr/>
      </dsp:nvSpPr>
      <dsp:spPr>
        <a:xfrm>
          <a:off x="772867" y="2306356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B61E31-2CBF-452F-8E6F-917640BF38DC}">
      <dsp:nvSpPr>
        <dsp:cNvPr id="0" name=""/>
        <dsp:cNvSpPr/>
      </dsp:nvSpPr>
      <dsp:spPr>
        <a:xfrm>
          <a:off x="844779" y="2072641"/>
          <a:ext cx="201794" cy="201794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9E2430-46C0-4EBB-AD54-E1BA46AD7F24}">
      <dsp:nvSpPr>
        <dsp:cNvPr id="0" name=""/>
        <dsp:cNvSpPr/>
      </dsp:nvSpPr>
      <dsp:spPr>
        <a:xfrm>
          <a:off x="1024560" y="2324334"/>
          <a:ext cx="128414" cy="12841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F49C7D-F987-4B50-8B72-674832E5BC00}">
      <dsp:nvSpPr>
        <dsp:cNvPr id="0" name=""/>
        <dsp:cNvSpPr/>
      </dsp:nvSpPr>
      <dsp:spPr>
        <a:xfrm>
          <a:off x="1186362" y="2036685"/>
          <a:ext cx="293519" cy="293519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30BE76-0473-4755-BA1E-238CEAA2B6D1}">
      <dsp:nvSpPr>
        <dsp:cNvPr id="0" name=""/>
        <dsp:cNvSpPr/>
      </dsp:nvSpPr>
      <dsp:spPr>
        <a:xfrm>
          <a:off x="1581880" y="1964773"/>
          <a:ext cx="201794" cy="201794"/>
        </a:xfrm>
        <a:prstGeom prst="ellipse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0AB0AB-811D-4F8A-902C-EF982D23CF17}">
      <dsp:nvSpPr>
        <dsp:cNvPr id="0" name=""/>
        <dsp:cNvSpPr/>
      </dsp:nvSpPr>
      <dsp:spPr>
        <a:xfrm>
          <a:off x="1783674" y="1119504"/>
          <a:ext cx="592642" cy="1131418"/>
        </a:xfrm>
        <a:prstGeom prst="chevron">
          <a:avLst>
            <a:gd name="adj" fmla="val 6231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017CB5-98AC-4BD8-A245-36D2A33B2839}">
      <dsp:nvSpPr>
        <dsp:cNvPr id="0" name=""/>
        <dsp:cNvSpPr/>
      </dsp:nvSpPr>
      <dsp:spPr>
        <a:xfrm>
          <a:off x="2376317" y="1120054"/>
          <a:ext cx="1616296" cy="1131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Infrastructure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76317" y="1120054"/>
        <a:ext cx="1616296" cy="1131407"/>
      </dsp:txXfrm>
    </dsp:sp>
    <dsp:sp modelId="{D72C7385-11A4-41BC-AE71-C790B839640E}">
      <dsp:nvSpPr>
        <dsp:cNvPr id="0" name=""/>
        <dsp:cNvSpPr/>
      </dsp:nvSpPr>
      <dsp:spPr>
        <a:xfrm>
          <a:off x="3992613" y="1119504"/>
          <a:ext cx="592642" cy="1131418"/>
        </a:xfrm>
        <a:prstGeom prst="chevron">
          <a:avLst>
            <a:gd name="adj" fmla="val 6231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C40DB0-E0E6-4D3D-A31E-CED25D24D054}">
      <dsp:nvSpPr>
        <dsp:cNvPr id="0" name=""/>
        <dsp:cNvSpPr/>
      </dsp:nvSpPr>
      <dsp:spPr>
        <a:xfrm>
          <a:off x="4585256" y="1120054"/>
          <a:ext cx="1937778" cy="1131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NEP Implementation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85256" y="1120054"/>
        <a:ext cx="1937778" cy="1131407"/>
      </dsp:txXfrm>
    </dsp:sp>
    <dsp:sp modelId="{8D7385F9-8BD5-4FB0-8611-3CDA5465BFF0}">
      <dsp:nvSpPr>
        <dsp:cNvPr id="0" name=""/>
        <dsp:cNvSpPr/>
      </dsp:nvSpPr>
      <dsp:spPr>
        <a:xfrm>
          <a:off x="6523034" y="1119504"/>
          <a:ext cx="592642" cy="1131418"/>
        </a:xfrm>
        <a:prstGeom prst="chevron">
          <a:avLst>
            <a:gd name="adj" fmla="val 6231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5E9B81-3D53-4E3F-9359-BB5B667BC53D}">
      <dsp:nvSpPr>
        <dsp:cNvPr id="0" name=""/>
        <dsp:cNvSpPr/>
      </dsp:nvSpPr>
      <dsp:spPr>
        <a:xfrm>
          <a:off x="7115676" y="1120054"/>
          <a:ext cx="1616296" cy="1131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ERP, Staff Training and Alumni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15676" y="1120054"/>
        <a:ext cx="1616296" cy="1131407"/>
      </dsp:txXfrm>
    </dsp:sp>
    <dsp:sp modelId="{66DB56DB-C651-499F-89B8-B0D7038826BD}">
      <dsp:nvSpPr>
        <dsp:cNvPr id="0" name=""/>
        <dsp:cNvSpPr/>
      </dsp:nvSpPr>
      <dsp:spPr>
        <a:xfrm>
          <a:off x="8578283" y="1108416"/>
          <a:ext cx="592642" cy="1131418"/>
        </a:xfrm>
        <a:prstGeom prst="chevron">
          <a:avLst>
            <a:gd name="adj" fmla="val 6231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D2E694-667F-43FA-AD67-3564C035F0B1}">
      <dsp:nvSpPr>
        <dsp:cNvPr id="0" name=""/>
        <dsp:cNvSpPr/>
      </dsp:nvSpPr>
      <dsp:spPr>
        <a:xfrm>
          <a:off x="9324615" y="920174"/>
          <a:ext cx="1656522" cy="1585507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Academics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67207" y="1152366"/>
        <a:ext cx="1171338" cy="1121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4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00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38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7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89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30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0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81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2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6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515A4-F54C-4128-AC0A-DD77390E0E15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4BB7C0-AE22-48CD-94A4-EB901CDFA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2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A04BC76-39C2-4C2E-AE55-4D04EC62150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92544" y="188640"/>
            <a:ext cx="902234" cy="864096"/>
          </a:xfrm>
          <a:prstGeom prst="rect">
            <a:avLst/>
          </a:prstGeom>
        </p:spPr>
      </p:pic>
      <p:pic>
        <p:nvPicPr>
          <p:cNvPr id="8" name="Picture 2" descr="F:\DALMIA\NEW BRAND WORK\Images KCD\For ppt RGB files\Grey blue.jpg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162"/>
          <a:stretch/>
        </p:blipFill>
        <p:spPr bwMode="auto">
          <a:xfrm>
            <a:off x="0" y="6523434"/>
            <a:ext cx="12192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08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33482" y="1556792"/>
            <a:ext cx="9433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 for standardization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21384741"/>
              </p:ext>
            </p:extLst>
          </p:nvPr>
        </p:nvGraphicFramePr>
        <p:xfrm>
          <a:off x="653143" y="2377439"/>
          <a:ext cx="10998926" cy="3355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532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1424" y="692696"/>
            <a:ext cx="3108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Infrastructure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001558"/>
              </p:ext>
            </p:extLst>
          </p:nvPr>
        </p:nvGraphicFramePr>
        <p:xfrm>
          <a:off x="371623" y="1499861"/>
          <a:ext cx="9765153" cy="3367856"/>
        </p:xfrm>
        <a:graphic>
          <a:graphicData uri="http://schemas.openxmlformats.org/drawingml/2006/table">
            <a:tbl>
              <a:tblPr/>
              <a:tblGrid>
                <a:gridCol w="654265">
                  <a:extLst>
                    <a:ext uri="{9D8B030D-6E8A-4147-A177-3AD203B41FA5}">
                      <a16:colId xmlns:a16="http://schemas.microsoft.com/office/drawing/2014/main" val="3042310829"/>
                    </a:ext>
                  </a:extLst>
                </a:gridCol>
                <a:gridCol w="5218732">
                  <a:extLst>
                    <a:ext uri="{9D8B030D-6E8A-4147-A177-3AD203B41FA5}">
                      <a16:colId xmlns:a16="http://schemas.microsoft.com/office/drawing/2014/main" val="694078110"/>
                    </a:ext>
                  </a:extLst>
                </a:gridCol>
                <a:gridCol w="3892156">
                  <a:extLst>
                    <a:ext uri="{9D8B030D-6E8A-4147-A177-3AD203B41FA5}">
                      <a16:colId xmlns:a16="http://schemas.microsoft.com/office/drawing/2014/main" val="1143289399"/>
                    </a:ext>
                  </a:extLst>
                </a:gridCol>
              </a:tblGrid>
              <a:tr h="3420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Infrastructure 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Implementation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741014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Smart Class 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smart boards available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725961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Language Lab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English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50269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Audio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Visual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Lab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available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85812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Repair furniture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Under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AMC –all furniture are usable.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9939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Sports equipment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All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sports articles are available – </a:t>
                      </a:r>
                      <a:r>
                        <a:rPr lang="en-US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Eg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 Basket ball, Javelin throw etc..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737404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Dance Room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Activity room available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490409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Interior painting of all class room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All classrooms and other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rooms are painted uniformly and proper maintenance is there.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104337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Exterior painting of DVM building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Yes standard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colour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of Blue.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2798991"/>
                  </a:ext>
                </a:extLst>
              </a:tr>
              <a:tr h="476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Renovation of Toilet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Block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Aerated and clean wash rooms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26199"/>
                  </a:ext>
                </a:extLst>
              </a:tr>
              <a:tr h="240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Junior &amp; Senior Computer Lab</a:t>
                      </a:r>
                    </a:p>
                  </a:txBody>
                  <a:tcPr marL="4526" marR="4526" marT="452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 computer labs are available with 80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computers.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26" marR="4526" marT="4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7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53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5131" y="78378"/>
            <a:ext cx="4929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NEP</a:t>
            </a:r>
            <a:r>
              <a:rPr lang="en-US" sz="36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Implementation</a:t>
            </a:r>
            <a:endParaRPr lang="en-US" sz="32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479372"/>
              </p:ext>
            </p:extLst>
          </p:nvPr>
        </p:nvGraphicFramePr>
        <p:xfrm>
          <a:off x="148048" y="609597"/>
          <a:ext cx="10885711" cy="59879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930">
                  <a:extLst>
                    <a:ext uri="{9D8B030D-6E8A-4147-A177-3AD203B41FA5}">
                      <a16:colId xmlns:a16="http://schemas.microsoft.com/office/drawing/2014/main" val="318976236"/>
                    </a:ext>
                  </a:extLst>
                </a:gridCol>
                <a:gridCol w="1254805">
                  <a:extLst>
                    <a:ext uri="{9D8B030D-6E8A-4147-A177-3AD203B41FA5}">
                      <a16:colId xmlns:a16="http://schemas.microsoft.com/office/drawing/2014/main" val="3243585156"/>
                    </a:ext>
                  </a:extLst>
                </a:gridCol>
                <a:gridCol w="5055829">
                  <a:extLst>
                    <a:ext uri="{9D8B030D-6E8A-4147-A177-3AD203B41FA5}">
                      <a16:colId xmlns:a16="http://schemas.microsoft.com/office/drawing/2014/main" val="3300470961"/>
                    </a:ext>
                  </a:extLst>
                </a:gridCol>
                <a:gridCol w="1214708">
                  <a:extLst>
                    <a:ext uri="{9D8B030D-6E8A-4147-A177-3AD203B41FA5}">
                      <a16:colId xmlns:a16="http://schemas.microsoft.com/office/drawing/2014/main" val="1125534583"/>
                    </a:ext>
                  </a:extLst>
                </a:gridCol>
                <a:gridCol w="2377439">
                  <a:extLst>
                    <a:ext uri="{9D8B030D-6E8A-4147-A177-3AD203B41FA5}">
                      <a16:colId xmlns:a16="http://schemas.microsoft.com/office/drawing/2014/main" val="2165827134"/>
                    </a:ext>
                  </a:extLst>
                </a:gridCol>
              </a:tblGrid>
              <a:tr h="3291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SL. NO.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 PARA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PAGE NO. AS PER </a:t>
                      </a:r>
                      <a:endParaRPr lang="pt-BR" sz="1000" b="1" u="none" strike="noStrike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 </a:t>
                      </a:r>
                      <a:r>
                        <a:rPr lang="pt-BR" sz="10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</a:t>
                      </a:r>
                      <a:endParaRPr lang="pt-BR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07160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childhood care and education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LEAD CURRICULUM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2142985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Foundational literacy and numeracy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continued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309393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 &amp; 4.2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Curriculum and pedagogy in schools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NCERT SYLLABUS AND ACADMIC PLANNER FOR ALL CLASSES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988447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Experiential learning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Proof</a:t>
                      </a:r>
                      <a:r>
                        <a:rPr lang="en-US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attached.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9123179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 education under quality and innovation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Yes proof attached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579574"/>
                  </a:ext>
                </a:extLst>
              </a:tr>
              <a:tr h="27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Sports  - integration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Yes proof attached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25568"/>
                  </a:ext>
                </a:extLst>
              </a:tr>
              <a:tr h="3291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5.15 – </a:t>
                      </a:r>
                      <a:endParaRPr lang="en-US" sz="120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Continuous professional development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</a:t>
                      </a:r>
                      <a:r>
                        <a:rPr lang="en-US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Attending trainings and CPD’s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118081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Flexibility in course choices – secondary school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Both Science and commerce streams available.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sz="1000" dirty="0"/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291086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4.11 – 4.13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Multilingualism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Hindi ,English and</a:t>
                      </a:r>
                      <a:r>
                        <a:rPr lang="en-US" sz="10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Tamil is taught in the classes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sz="1000" dirty="0"/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673257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4.23 – 4.25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Curricular integration of essential subjects, skills and capacities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</a:t>
                      </a: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continued – Skill subjects are taught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sz="1000" dirty="0"/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295800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Knowledge of India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continued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sz="1000" dirty="0"/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982130"/>
                  </a:ext>
                </a:extLst>
              </a:tr>
              <a:tr h="1659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Holistic progress card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card attached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64345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4.34 &amp; 4.35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Transforming assessment for student development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continued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579024"/>
                  </a:ext>
                </a:extLst>
              </a:tr>
              <a:tr h="1659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Holistic progress card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report attached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518500"/>
                  </a:ext>
                </a:extLst>
              </a:tr>
              <a:tr h="1659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Holistic progress card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318645"/>
                  </a:ext>
                </a:extLst>
              </a:tr>
              <a:tr h="41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4.43 – 4.46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 for gifted students / students with special talents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Implemented and will be continued</a:t>
                      </a:r>
                      <a:endParaRPr lang="en-US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5" marR="3095" marT="309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954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73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45445"/>
              </p:ext>
            </p:extLst>
          </p:nvPr>
        </p:nvGraphicFramePr>
        <p:xfrm>
          <a:off x="420413" y="1591421"/>
          <a:ext cx="11092318" cy="433911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353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5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3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 of Implementation /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7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Teacher’s Training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All Staff members (CBSE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In house /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Sahodaya)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Throughout the 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7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Financial Literacy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CBSE AND NCFE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 per SOP.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270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Alumni Association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Batch of Class XII, will be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initiated.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Tied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up with </a:t>
                      </a:r>
                      <a:r>
                        <a:rPr lang="en-US" sz="1400" kern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Univariety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and with contact with many alumni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27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Staff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Analysis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testing &amp;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upgradation of Staff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All Staff &amp;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feedback to staff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Quarterly basis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7593359"/>
                  </a:ext>
                </a:extLst>
              </a:tr>
              <a:tr h="1372577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Enterprise Resource Planning (ERP)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Students' information, Staff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information, Fee &amp; Billing, Exam &amp; Assessment, School online, Pay Roll, Registration, Students Attendance, SMS and Financial Accounting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Functional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490023"/>
                  </a:ext>
                </a:extLst>
              </a:tr>
              <a:tr h="442767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Transport Information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 (Transport Outsourced)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7803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20413" y="1041936"/>
            <a:ext cx="5859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Dalmia Vidya Mandir, Dalmiapuram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65951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ERP,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Training, Alumni Meet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65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82859"/>
              </p:ext>
            </p:extLst>
          </p:nvPr>
        </p:nvGraphicFramePr>
        <p:xfrm>
          <a:off x="191345" y="1482188"/>
          <a:ext cx="11593287" cy="251754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996738">
                  <a:extLst>
                    <a:ext uri="{9D8B030D-6E8A-4147-A177-3AD203B41FA5}">
                      <a16:colId xmlns:a16="http://schemas.microsoft.com/office/drawing/2014/main" val="2505759957"/>
                    </a:ext>
                  </a:extLst>
                </a:gridCol>
                <a:gridCol w="3830779">
                  <a:extLst>
                    <a:ext uri="{9D8B030D-6E8A-4147-A177-3AD203B41FA5}">
                      <a16:colId xmlns:a16="http://schemas.microsoft.com/office/drawing/2014/main" val="2728127276"/>
                    </a:ext>
                  </a:extLst>
                </a:gridCol>
                <a:gridCol w="2765770">
                  <a:extLst>
                    <a:ext uri="{9D8B030D-6E8A-4147-A177-3AD203B41FA5}">
                      <a16:colId xmlns:a16="http://schemas.microsoft.com/office/drawing/2014/main" val="2187663971"/>
                    </a:ext>
                  </a:extLst>
                </a:gridCol>
              </a:tblGrid>
              <a:tr h="2985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Details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Specification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307922"/>
                  </a:ext>
                </a:extLst>
              </a:tr>
              <a:tr h="29858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 Bank for all Classes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 Subjects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 material and sample papers prepared by all the teachers.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238930"/>
                  </a:ext>
                </a:extLst>
              </a:tr>
              <a:tr h="3534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Institute of Open Schooling (NIOS)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Accredited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Awareness program initiated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Awareness program initiated.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471041"/>
                  </a:ext>
                </a:extLst>
              </a:tr>
              <a:tr h="2985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Bharat Gaurav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Yatra (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BGY)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Implementation done and will be continued.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Unique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feature of DVM SCHOOLS for all classes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474571"/>
                  </a:ext>
                </a:extLst>
              </a:tr>
              <a:tr h="2985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Structured Assessment For Analyzing Learning.  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SAFAL)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 classes III, V and VIII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Om going process</a:t>
                      </a:r>
                      <a:endParaRPr lang="en-US" sz="1400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476696"/>
                  </a:ext>
                </a:extLst>
              </a:tr>
              <a:tr h="2985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Academic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Transformation &amp; SWOT analysis of Individual Students, Student Profile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per the SOP of DVM Group of Schools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Continuous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process.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02634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332656"/>
            <a:ext cx="2839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345" y="1020523"/>
            <a:ext cx="5046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Dalmia Vidya Mandir, Dalmiapuram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7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635</Words>
  <Application>Microsoft Office PowerPoint</Application>
  <PresentationFormat>Widescreen</PresentationFormat>
  <Paragraphs>169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Book Antiqua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Bismita Acharya</dc:creator>
  <cp:lastModifiedBy>hp</cp:lastModifiedBy>
  <cp:revision>13</cp:revision>
  <dcterms:created xsi:type="dcterms:W3CDTF">2023-03-04T05:08:13Z</dcterms:created>
  <dcterms:modified xsi:type="dcterms:W3CDTF">2023-09-28T08:12:11Z</dcterms:modified>
</cp:coreProperties>
</file>